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4" r:id="rId12"/>
    <p:sldId id="265" r:id="rId13"/>
    <p:sldId id="283" r:id="rId14"/>
    <p:sldId id="266" r:id="rId15"/>
    <p:sldId id="284" r:id="rId16"/>
    <p:sldId id="285" r:id="rId17"/>
    <p:sldId id="268" r:id="rId18"/>
    <p:sldId id="269" r:id="rId19"/>
    <p:sldId id="286" r:id="rId20"/>
    <p:sldId id="287" r:id="rId21"/>
    <p:sldId id="288" r:id="rId22"/>
    <p:sldId id="28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550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149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2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5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2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02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4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49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193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20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99BA-6AF8-48F4-8E9D-6E720952315B}" type="datetimeFigureOut">
              <a:rPr lang="nl-BE" smtClean="0"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E79C-36DE-46AD-869D-C6B5C1D6F2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553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6273" y="1644071"/>
            <a:ext cx="9144000" cy="2387600"/>
          </a:xfrm>
        </p:spPr>
        <p:txBody>
          <a:bodyPr/>
          <a:lstStyle/>
          <a:p>
            <a:r>
              <a:rPr lang="nl-BE" dirty="0" smtClean="0"/>
              <a:t>Klimaat</a:t>
            </a:r>
            <a:endParaRPr lang="nl-BE" dirty="0"/>
          </a:p>
        </p:txBody>
      </p:sp>
      <p:grpSp>
        <p:nvGrpSpPr>
          <p:cNvPr id="5" name="Groep 4"/>
          <p:cNvGrpSpPr/>
          <p:nvPr/>
        </p:nvGrpSpPr>
        <p:grpSpPr>
          <a:xfrm>
            <a:off x="3992880" y="1636727"/>
            <a:ext cx="4206240" cy="3930621"/>
            <a:chOff x="4023360" y="1143421"/>
            <a:chExt cx="4206240" cy="3930621"/>
          </a:xfrm>
        </p:grpSpPr>
        <p:sp>
          <p:nvSpPr>
            <p:cNvPr id="4" name="Ovaal 3"/>
            <p:cNvSpPr/>
            <p:nvPr/>
          </p:nvSpPr>
          <p:spPr>
            <a:xfrm>
              <a:off x="4087906" y="2355925"/>
              <a:ext cx="4141694" cy="14845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" name="Rechte verbindingslijn 5"/>
            <p:cNvCxnSpPr/>
            <p:nvPr/>
          </p:nvCxnSpPr>
          <p:spPr>
            <a:xfrm flipV="1">
              <a:off x="7250654" y="1240698"/>
              <a:ext cx="978946" cy="12335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V="1">
              <a:off x="4087906" y="3722145"/>
              <a:ext cx="978946" cy="12335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 flipH="1" flipV="1">
              <a:off x="4023360" y="1240698"/>
              <a:ext cx="788894" cy="13097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 flipV="1">
              <a:off x="7250654" y="3758016"/>
              <a:ext cx="882127" cy="13160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>
              <a:stCxn id="4" idx="0"/>
            </p:cNvCxnSpPr>
            <p:nvPr/>
          </p:nvCxnSpPr>
          <p:spPr>
            <a:xfrm flipV="1">
              <a:off x="6158753" y="1143421"/>
              <a:ext cx="0" cy="12125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flipV="1">
              <a:off x="6158753" y="3848978"/>
              <a:ext cx="0" cy="12125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2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Breedtecirkels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6823"/>
            <a:ext cx="12117013" cy="4333822"/>
          </a:xfrm>
        </p:spPr>
      </p:pic>
      <p:sp>
        <p:nvSpPr>
          <p:cNvPr id="9" name="Tekstvak 8"/>
          <p:cNvSpPr txBox="1"/>
          <p:nvPr/>
        </p:nvSpPr>
        <p:spPr>
          <a:xfrm>
            <a:off x="1635162" y="2538805"/>
            <a:ext cx="93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Kreeftskeerkring                                                                               23,5° NB</a:t>
            </a:r>
            <a:endParaRPr lang="nl-BE" i="1" dirty="0"/>
          </a:p>
        </p:txBody>
      </p:sp>
      <p:sp>
        <p:nvSpPr>
          <p:cNvPr id="10" name="Tekstvak 9"/>
          <p:cNvSpPr txBox="1"/>
          <p:nvPr/>
        </p:nvSpPr>
        <p:spPr>
          <a:xfrm>
            <a:off x="2065468" y="3000470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Steenbokskeerkring                                                                   23,5° ZB</a:t>
            </a:r>
            <a:endParaRPr lang="nl-BE" i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473798" y="4636546"/>
            <a:ext cx="904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Noordpoolcirkel                                                                                  66,5° NB</a:t>
            </a:r>
            <a:endParaRPr lang="nl-BE" i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904104" y="5098211"/>
            <a:ext cx="878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Zuidpoolcirkel                                                                               66,5° ZB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37403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1" y="0"/>
            <a:ext cx="8638391" cy="6855339"/>
          </a:xfrm>
        </p:spPr>
      </p:pic>
      <p:sp>
        <p:nvSpPr>
          <p:cNvPr id="5" name="Tekstvak 4"/>
          <p:cNvSpPr txBox="1"/>
          <p:nvPr/>
        </p:nvSpPr>
        <p:spPr>
          <a:xfrm>
            <a:off x="2807746" y="3427669"/>
            <a:ext cx="328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Tropen / Warme zone</a:t>
            </a:r>
            <a:endParaRPr lang="nl-BE" sz="2400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2807746" y="1937247"/>
            <a:ext cx="337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Polaire / Koude zone</a:t>
            </a:r>
            <a:endParaRPr lang="nl-BE" sz="2400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2807746" y="5109882"/>
            <a:ext cx="328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smtClean="0"/>
              <a:t>Gematigde zone</a:t>
            </a:r>
            <a:endParaRPr lang="nl-BE" sz="2400" i="1" dirty="0"/>
          </a:p>
        </p:txBody>
      </p:sp>
    </p:spTree>
    <p:extLst>
      <p:ext uri="{BB962C8B-B14F-4D97-AF65-F5344CB8AC3E}">
        <p14:creationId xmlns:p14="http://schemas.microsoft.com/office/powerpoint/2010/main" val="24961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54" cy="4797911"/>
          </a:xfrm>
        </p:spPr>
      </p:pic>
      <p:sp>
        <p:nvSpPr>
          <p:cNvPr id="5" name="Tekstvak 4"/>
          <p:cNvSpPr txBox="1"/>
          <p:nvPr/>
        </p:nvSpPr>
        <p:spPr>
          <a:xfrm>
            <a:off x="172122" y="1957892"/>
            <a:ext cx="1201987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i="1" dirty="0"/>
              <a:t>De klimaatgroepen zijn verdeeld volgens een oost-west georiënteerd patroon dat zich spiegelt om de evenaar.</a:t>
            </a:r>
            <a:endParaRPr lang="nl-BE" sz="2400" i="1" dirty="0"/>
          </a:p>
        </p:txBody>
      </p:sp>
    </p:spTree>
    <p:extLst>
      <p:ext uri="{BB962C8B-B14F-4D97-AF65-F5344CB8AC3E}">
        <p14:creationId xmlns:p14="http://schemas.microsoft.com/office/powerpoint/2010/main" val="26304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0"/>
            <a:ext cx="9412014" cy="6859775"/>
          </a:xfrm>
        </p:spPr>
      </p:pic>
      <p:grpSp>
        <p:nvGrpSpPr>
          <p:cNvPr id="8" name="Groep 7"/>
          <p:cNvGrpSpPr/>
          <p:nvPr/>
        </p:nvGrpSpPr>
        <p:grpSpPr>
          <a:xfrm>
            <a:off x="3076687" y="4389120"/>
            <a:ext cx="6379285" cy="1235327"/>
            <a:chOff x="3076687" y="4389120"/>
            <a:chExt cx="6379285" cy="1235327"/>
          </a:xfrm>
        </p:grpSpPr>
        <p:cxnSp>
          <p:nvCxnSpPr>
            <p:cNvPr id="6" name="Rechte verbindingslijn 5"/>
            <p:cNvCxnSpPr/>
            <p:nvPr/>
          </p:nvCxnSpPr>
          <p:spPr>
            <a:xfrm flipH="1" flipV="1">
              <a:off x="3076687" y="4389120"/>
              <a:ext cx="6379285" cy="215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 flipV="1">
              <a:off x="3076687" y="5602932"/>
              <a:ext cx="6379285" cy="215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00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smtClean="0"/>
              <a:t>Neerslag</a:t>
            </a:r>
            <a:endParaRPr lang="nl-BE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984"/>
            <a:ext cx="12146443" cy="5242149"/>
          </a:xfrm>
        </p:spPr>
      </p:pic>
      <p:sp>
        <p:nvSpPr>
          <p:cNvPr id="7" name="Tekstvak 6"/>
          <p:cNvSpPr txBox="1"/>
          <p:nvPr/>
        </p:nvSpPr>
        <p:spPr>
          <a:xfrm>
            <a:off x="1495313" y="2216075"/>
            <a:ext cx="309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i="1" dirty="0" smtClean="0"/>
              <a:t>Droog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8565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0"/>
            <a:ext cx="9412014" cy="685977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615953" y="4378362"/>
            <a:ext cx="2485016" cy="12586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57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984"/>
            <a:ext cx="12146443" cy="524214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95313" y="2216075"/>
            <a:ext cx="309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i="1" dirty="0" smtClean="0"/>
              <a:t>Droog</a:t>
            </a:r>
            <a:endParaRPr lang="nl-BE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2291379" y="4668819"/>
            <a:ext cx="307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i="1" dirty="0" smtClean="0"/>
              <a:t>Altijd droog</a:t>
            </a:r>
            <a:endParaRPr lang="nl-BE" sz="2800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2291379" y="3829722"/>
            <a:ext cx="307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i="1" dirty="0" smtClean="0"/>
              <a:t>Bijna droog</a:t>
            </a:r>
            <a:endParaRPr lang="nl-BE" sz="2800" i="1" dirty="0"/>
          </a:p>
        </p:txBody>
      </p:sp>
    </p:spTree>
    <p:extLst>
      <p:ext uri="{BB962C8B-B14F-4D97-AF65-F5344CB8AC3E}">
        <p14:creationId xmlns:p14="http://schemas.microsoft.com/office/powerpoint/2010/main" val="26587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" r="1953" b="11740"/>
          <a:stretch/>
        </p:blipFill>
        <p:spPr>
          <a:xfrm>
            <a:off x="647252" y="0"/>
            <a:ext cx="10897496" cy="6875068"/>
          </a:xfrm>
        </p:spPr>
      </p:pic>
      <p:grpSp>
        <p:nvGrpSpPr>
          <p:cNvPr id="21" name="Groep 20"/>
          <p:cNvGrpSpPr/>
          <p:nvPr/>
        </p:nvGrpSpPr>
        <p:grpSpPr>
          <a:xfrm>
            <a:off x="3474720" y="1312433"/>
            <a:ext cx="6540649" cy="5439175"/>
            <a:chOff x="3474720" y="1312433"/>
            <a:chExt cx="6540649" cy="5439175"/>
          </a:xfrm>
        </p:grpSpPr>
        <p:sp>
          <p:nvSpPr>
            <p:cNvPr id="5" name="Vrije vorm 4"/>
            <p:cNvSpPr/>
            <p:nvPr/>
          </p:nvSpPr>
          <p:spPr>
            <a:xfrm>
              <a:off x="6185647" y="2545774"/>
              <a:ext cx="451821" cy="100883"/>
            </a:xfrm>
            <a:custGeom>
              <a:avLst/>
              <a:gdLst>
                <a:gd name="connsiteX0" fmla="*/ 0 w 451821"/>
                <a:gd name="connsiteY0" fmla="*/ 57576 h 100883"/>
                <a:gd name="connsiteX1" fmla="*/ 53788 w 451821"/>
                <a:gd name="connsiteY1" fmla="*/ 100607 h 100883"/>
                <a:gd name="connsiteX2" fmla="*/ 75304 w 451821"/>
                <a:gd name="connsiteY2" fmla="*/ 79092 h 100883"/>
                <a:gd name="connsiteX3" fmla="*/ 107577 w 451821"/>
                <a:gd name="connsiteY3" fmla="*/ 68334 h 100883"/>
                <a:gd name="connsiteX4" fmla="*/ 139849 w 451821"/>
                <a:gd name="connsiteY4" fmla="*/ 46819 h 100883"/>
                <a:gd name="connsiteX5" fmla="*/ 290457 w 451821"/>
                <a:gd name="connsiteY5" fmla="*/ 14546 h 100883"/>
                <a:gd name="connsiteX6" fmla="*/ 451821 w 451821"/>
                <a:gd name="connsiteY6" fmla="*/ 3788 h 10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21" h="100883">
                  <a:moveTo>
                    <a:pt x="0" y="57576"/>
                  </a:moveTo>
                  <a:cubicBezTo>
                    <a:pt x="17929" y="71920"/>
                    <a:pt x="31711" y="94299"/>
                    <a:pt x="53788" y="100607"/>
                  </a:cubicBezTo>
                  <a:cubicBezTo>
                    <a:pt x="63540" y="103393"/>
                    <a:pt x="66607" y="84310"/>
                    <a:pt x="75304" y="79092"/>
                  </a:cubicBezTo>
                  <a:cubicBezTo>
                    <a:pt x="85028" y="73258"/>
                    <a:pt x="97435" y="73405"/>
                    <a:pt x="107577" y="68334"/>
                  </a:cubicBezTo>
                  <a:cubicBezTo>
                    <a:pt x="119141" y="62552"/>
                    <a:pt x="128035" y="52070"/>
                    <a:pt x="139849" y="46819"/>
                  </a:cubicBezTo>
                  <a:cubicBezTo>
                    <a:pt x="199834" y="20159"/>
                    <a:pt x="222668" y="23019"/>
                    <a:pt x="290457" y="14546"/>
                  </a:cubicBezTo>
                  <a:cubicBezTo>
                    <a:pt x="363551" y="-9820"/>
                    <a:pt x="311390" y="3788"/>
                    <a:pt x="451821" y="378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Vrije vorm 5"/>
            <p:cNvSpPr/>
            <p:nvPr/>
          </p:nvSpPr>
          <p:spPr>
            <a:xfrm>
              <a:off x="5400339" y="1710466"/>
              <a:ext cx="139849" cy="161365"/>
            </a:xfrm>
            <a:custGeom>
              <a:avLst/>
              <a:gdLst>
                <a:gd name="connsiteX0" fmla="*/ 0 w 139849"/>
                <a:gd name="connsiteY0" fmla="*/ 0 h 161365"/>
                <a:gd name="connsiteX1" fmla="*/ 53788 w 139849"/>
                <a:gd name="connsiteY1" fmla="*/ 75303 h 161365"/>
                <a:gd name="connsiteX2" fmla="*/ 96819 w 139849"/>
                <a:gd name="connsiteY2" fmla="*/ 118334 h 161365"/>
                <a:gd name="connsiteX3" fmla="*/ 129092 w 139849"/>
                <a:gd name="connsiteY3" fmla="*/ 139849 h 161365"/>
                <a:gd name="connsiteX4" fmla="*/ 139849 w 139849"/>
                <a:gd name="connsiteY4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49" h="161365">
                  <a:moveTo>
                    <a:pt x="0" y="0"/>
                  </a:moveTo>
                  <a:cubicBezTo>
                    <a:pt x="17929" y="25101"/>
                    <a:pt x="34255" y="51429"/>
                    <a:pt x="53788" y="75303"/>
                  </a:cubicBezTo>
                  <a:cubicBezTo>
                    <a:pt x="66633" y="91003"/>
                    <a:pt x="79941" y="107082"/>
                    <a:pt x="96819" y="118334"/>
                  </a:cubicBezTo>
                  <a:cubicBezTo>
                    <a:pt x="107577" y="125506"/>
                    <a:pt x="119950" y="130707"/>
                    <a:pt x="129092" y="139849"/>
                  </a:cubicBezTo>
                  <a:cubicBezTo>
                    <a:pt x="134762" y="145519"/>
                    <a:pt x="136263" y="154193"/>
                    <a:pt x="139849" y="161365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Vrije vorm 6"/>
            <p:cNvSpPr/>
            <p:nvPr/>
          </p:nvSpPr>
          <p:spPr>
            <a:xfrm>
              <a:off x="3722146" y="1312433"/>
              <a:ext cx="387275" cy="193638"/>
            </a:xfrm>
            <a:custGeom>
              <a:avLst/>
              <a:gdLst>
                <a:gd name="connsiteX0" fmla="*/ 0 w 387275"/>
                <a:gd name="connsiteY0" fmla="*/ 0 h 193638"/>
                <a:gd name="connsiteX1" fmla="*/ 53788 w 387275"/>
                <a:gd name="connsiteY1" fmla="*/ 10758 h 193638"/>
                <a:gd name="connsiteX2" fmla="*/ 118334 w 387275"/>
                <a:gd name="connsiteY2" fmla="*/ 53788 h 193638"/>
                <a:gd name="connsiteX3" fmla="*/ 150607 w 387275"/>
                <a:gd name="connsiteY3" fmla="*/ 75303 h 193638"/>
                <a:gd name="connsiteX4" fmla="*/ 172122 w 387275"/>
                <a:gd name="connsiteY4" fmla="*/ 96819 h 193638"/>
                <a:gd name="connsiteX5" fmla="*/ 236668 w 387275"/>
                <a:gd name="connsiteY5" fmla="*/ 118334 h 193638"/>
                <a:gd name="connsiteX6" fmla="*/ 268941 w 387275"/>
                <a:gd name="connsiteY6" fmla="*/ 129092 h 193638"/>
                <a:gd name="connsiteX7" fmla="*/ 333487 w 387275"/>
                <a:gd name="connsiteY7" fmla="*/ 172122 h 193638"/>
                <a:gd name="connsiteX8" fmla="*/ 387275 w 387275"/>
                <a:gd name="connsiteY8" fmla="*/ 193638 h 1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275" h="193638">
                  <a:moveTo>
                    <a:pt x="0" y="0"/>
                  </a:moveTo>
                  <a:cubicBezTo>
                    <a:pt x="17929" y="3586"/>
                    <a:pt x="37142" y="3192"/>
                    <a:pt x="53788" y="10758"/>
                  </a:cubicBezTo>
                  <a:cubicBezTo>
                    <a:pt x="77328" y="21458"/>
                    <a:pt x="96819" y="39445"/>
                    <a:pt x="118334" y="53788"/>
                  </a:cubicBezTo>
                  <a:cubicBezTo>
                    <a:pt x="129092" y="60960"/>
                    <a:pt x="141465" y="66161"/>
                    <a:pt x="150607" y="75303"/>
                  </a:cubicBezTo>
                  <a:cubicBezTo>
                    <a:pt x="157779" y="82475"/>
                    <a:pt x="163050" y="92283"/>
                    <a:pt x="172122" y="96819"/>
                  </a:cubicBezTo>
                  <a:cubicBezTo>
                    <a:pt x="192407" y="106962"/>
                    <a:pt x="215153" y="111162"/>
                    <a:pt x="236668" y="118334"/>
                  </a:cubicBezTo>
                  <a:cubicBezTo>
                    <a:pt x="247426" y="121920"/>
                    <a:pt x="259506" y="122802"/>
                    <a:pt x="268941" y="129092"/>
                  </a:cubicBezTo>
                  <a:cubicBezTo>
                    <a:pt x="290456" y="143435"/>
                    <a:pt x="308956" y="163945"/>
                    <a:pt x="333487" y="172122"/>
                  </a:cubicBezTo>
                  <a:cubicBezTo>
                    <a:pt x="373367" y="185416"/>
                    <a:pt x="355618" y="177809"/>
                    <a:pt x="387275" y="19363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3913785" y="1617999"/>
              <a:ext cx="260182" cy="468985"/>
            </a:xfrm>
            <a:custGeom>
              <a:avLst/>
              <a:gdLst>
                <a:gd name="connsiteX0" fmla="*/ 1999 w 260182"/>
                <a:gd name="connsiteY0" fmla="*/ 17163 h 468985"/>
                <a:gd name="connsiteX1" fmla="*/ 23514 w 260182"/>
                <a:gd name="connsiteY1" fmla="*/ 70952 h 468985"/>
                <a:gd name="connsiteX2" fmla="*/ 34271 w 260182"/>
                <a:gd name="connsiteY2" fmla="*/ 103225 h 468985"/>
                <a:gd name="connsiteX3" fmla="*/ 55787 w 260182"/>
                <a:gd name="connsiteY3" fmla="*/ 124740 h 468985"/>
                <a:gd name="connsiteX4" fmla="*/ 55787 w 260182"/>
                <a:gd name="connsiteY4" fmla="*/ 275347 h 468985"/>
                <a:gd name="connsiteX5" fmla="*/ 34271 w 260182"/>
                <a:gd name="connsiteY5" fmla="*/ 296862 h 468985"/>
                <a:gd name="connsiteX6" fmla="*/ 12756 w 260182"/>
                <a:gd name="connsiteY6" fmla="*/ 404439 h 468985"/>
                <a:gd name="connsiteX7" fmla="*/ 23514 w 260182"/>
                <a:gd name="connsiteY7" fmla="*/ 447469 h 468985"/>
                <a:gd name="connsiteX8" fmla="*/ 66544 w 260182"/>
                <a:gd name="connsiteY8" fmla="*/ 458227 h 468985"/>
                <a:gd name="connsiteX9" fmla="*/ 98817 w 260182"/>
                <a:gd name="connsiteY9" fmla="*/ 468985 h 468985"/>
                <a:gd name="connsiteX10" fmla="*/ 120333 w 260182"/>
                <a:gd name="connsiteY10" fmla="*/ 447469 h 468985"/>
                <a:gd name="connsiteX11" fmla="*/ 152606 w 260182"/>
                <a:gd name="connsiteY11" fmla="*/ 425954 h 468985"/>
                <a:gd name="connsiteX12" fmla="*/ 163363 w 260182"/>
                <a:gd name="connsiteY12" fmla="*/ 393681 h 468985"/>
                <a:gd name="connsiteX13" fmla="*/ 184879 w 260182"/>
                <a:gd name="connsiteY13" fmla="*/ 372166 h 468985"/>
                <a:gd name="connsiteX14" fmla="*/ 195636 w 260182"/>
                <a:gd name="connsiteY14" fmla="*/ 339893 h 468985"/>
                <a:gd name="connsiteX15" fmla="*/ 238667 w 260182"/>
                <a:gd name="connsiteY15" fmla="*/ 296862 h 468985"/>
                <a:gd name="connsiteX16" fmla="*/ 260182 w 260182"/>
                <a:gd name="connsiteY16" fmla="*/ 264589 h 468985"/>
                <a:gd name="connsiteX17" fmla="*/ 249424 w 260182"/>
                <a:gd name="connsiteY17" fmla="*/ 210801 h 468985"/>
                <a:gd name="connsiteX18" fmla="*/ 217151 w 260182"/>
                <a:gd name="connsiteY18" fmla="*/ 189286 h 468985"/>
                <a:gd name="connsiteX19" fmla="*/ 195636 w 260182"/>
                <a:gd name="connsiteY19" fmla="*/ 167770 h 468985"/>
                <a:gd name="connsiteX20" fmla="*/ 163363 w 260182"/>
                <a:gd name="connsiteY20" fmla="*/ 113982 h 468985"/>
                <a:gd name="connsiteX21" fmla="*/ 152606 w 260182"/>
                <a:gd name="connsiteY21" fmla="*/ 81709 h 468985"/>
                <a:gd name="connsiteX22" fmla="*/ 98817 w 260182"/>
                <a:gd name="connsiteY22" fmla="*/ 38679 h 468985"/>
                <a:gd name="connsiteX23" fmla="*/ 77302 w 260182"/>
                <a:gd name="connsiteY23" fmla="*/ 17163 h 468985"/>
                <a:gd name="connsiteX24" fmla="*/ 1999 w 260182"/>
                <a:gd name="connsiteY24" fmla="*/ 17163 h 46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0182" h="468985">
                  <a:moveTo>
                    <a:pt x="1999" y="17163"/>
                  </a:moveTo>
                  <a:cubicBezTo>
                    <a:pt x="-6966" y="26128"/>
                    <a:pt x="16734" y="52871"/>
                    <a:pt x="23514" y="70952"/>
                  </a:cubicBezTo>
                  <a:cubicBezTo>
                    <a:pt x="27495" y="81570"/>
                    <a:pt x="28437" y="93501"/>
                    <a:pt x="34271" y="103225"/>
                  </a:cubicBezTo>
                  <a:cubicBezTo>
                    <a:pt x="39489" y="111922"/>
                    <a:pt x="48615" y="117568"/>
                    <a:pt x="55787" y="124740"/>
                  </a:cubicBezTo>
                  <a:cubicBezTo>
                    <a:pt x="76001" y="185386"/>
                    <a:pt x="78284" y="177862"/>
                    <a:pt x="55787" y="275347"/>
                  </a:cubicBezTo>
                  <a:cubicBezTo>
                    <a:pt x="53506" y="285230"/>
                    <a:pt x="41443" y="289690"/>
                    <a:pt x="34271" y="296862"/>
                  </a:cubicBezTo>
                  <a:cubicBezTo>
                    <a:pt x="21024" y="336604"/>
                    <a:pt x="12756" y="354997"/>
                    <a:pt x="12756" y="404439"/>
                  </a:cubicBezTo>
                  <a:cubicBezTo>
                    <a:pt x="12756" y="419224"/>
                    <a:pt x="13060" y="437015"/>
                    <a:pt x="23514" y="447469"/>
                  </a:cubicBezTo>
                  <a:cubicBezTo>
                    <a:pt x="33968" y="457923"/>
                    <a:pt x="52328" y="454165"/>
                    <a:pt x="66544" y="458227"/>
                  </a:cubicBezTo>
                  <a:cubicBezTo>
                    <a:pt x="77447" y="461342"/>
                    <a:pt x="88059" y="465399"/>
                    <a:pt x="98817" y="468985"/>
                  </a:cubicBezTo>
                  <a:cubicBezTo>
                    <a:pt x="105989" y="461813"/>
                    <a:pt x="112413" y="453805"/>
                    <a:pt x="120333" y="447469"/>
                  </a:cubicBezTo>
                  <a:cubicBezTo>
                    <a:pt x="130429" y="439392"/>
                    <a:pt x="144529" y="436050"/>
                    <a:pt x="152606" y="425954"/>
                  </a:cubicBezTo>
                  <a:cubicBezTo>
                    <a:pt x="159690" y="417099"/>
                    <a:pt x="157529" y="403405"/>
                    <a:pt x="163363" y="393681"/>
                  </a:cubicBezTo>
                  <a:cubicBezTo>
                    <a:pt x="168581" y="384984"/>
                    <a:pt x="177707" y="379338"/>
                    <a:pt x="184879" y="372166"/>
                  </a:cubicBezTo>
                  <a:cubicBezTo>
                    <a:pt x="188465" y="361408"/>
                    <a:pt x="189045" y="349120"/>
                    <a:pt x="195636" y="339893"/>
                  </a:cubicBezTo>
                  <a:cubicBezTo>
                    <a:pt x="207426" y="323386"/>
                    <a:pt x="227415" y="313740"/>
                    <a:pt x="238667" y="296862"/>
                  </a:cubicBezTo>
                  <a:lnTo>
                    <a:pt x="260182" y="264589"/>
                  </a:lnTo>
                  <a:cubicBezTo>
                    <a:pt x="256596" y="246660"/>
                    <a:pt x="258496" y="226676"/>
                    <a:pt x="249424" y="210801"/>
                  </a:cubicBezTo>
                  <a:cubicBezTo>
                    <a:pt x="243009" y="199575"/>
                    <a:pt x="227247" y="197363"/>
                    <a:pt x="217151" y="189286"/>
                  </a:cubicBezTo>
                  <a:cubicBezTo>
                    <a:pt x="209231" y="182950"/>
                    <a:pt x="202808" y="174942"/>
                    <a:pt x="195636" y="167770"/>
                  </a:cubicBezTo>
                  <a:cubicBezTo>
                    <a:pt x="165163" y="76346"/>
                    <a:pt x="207663" y="187815"/>
                    <a:pt x="163363" y="113982"/>
                  </a:cubicBezTo>
                  <a:cubicBezTo>
                    <a:pt x="157529" y="104258"/>
                    <a:pt x="158440" y="91433"/>
                    <a:pt x="152606" y="81709"/>
                  </a:cubicBezTo>
                  <a:cubicBezTo>
                    <a:pt x="140618" y="61730"/>
                    <a:pt x="115729" y="52208"/>
                    <a:pt x="98817" y="38679"/>
                  </a:cubicBezTo>
                  <a:cubicBezTo>
                    <a:pt x="90897" y="32343"/>
                    <a:pt x="86374" y="21699"/>
                    <a:pt x="77302" y="17163"/>
                  </a:cubicBezTo>
                  <a:cubicBezTo>
                    <a:pt x="9960" y="-16509"/>
                    <a:pt x="10964" y="8198"/>
                    <a:pt x="1999" y="17163"/>
                  </a:cubicBezTo>
                  <a:close/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Vrije vorm 8"/>
            <p:cNvSpPr/>
            <p:nvPr/>
          </p:nvSpPr>
          <p:spPr>
            <a:xfrm>
              <a:off x="3474720" y="2108499"/>
              <a:ext cx="311972" cy="505609"/>
            </a:xfrm>
            <a:custGeom>
              <a:avLst/>
              <a:gdLst>
                <a:gd name="connsiteX0" fmla="*/ 161365 w 311972"/>
                <a:gd name="connsiteY0" fmla="*/ 505609 h 505609"/>
                <a:gd name="connsiteX1" fmla="*/ 258184 w 311972"/>
                <a:gd name="connsiteY1" fmla="*/ 419548 h 505609"/>
                <a:gd name="connsiteX2" fmla="*/ 279699 w 311972"/>
                <a:gd name="connsiteY2" fmla="*/ 387275 h 505609"/>
                <a:gd name="connsiteX3" fmla="*/ 290456 w 311972"/>
                <a:gd name="connsiteY3" fmla="*/ 344245 h 505609"/>
                <a:gd name="connsiteX4" fmla="*/ 311972 w 311972"/>
                <a:gd name="connsiteY4" fmla="*/ 279699 h 505609"/>
                <a:gd name="connsiteX5" fmla="*/ 301214 w 311972"/>
                <a:gd name="connsiteY5" fmla="*/ 32273 h 505609"/>
                <a:gd name="connsiteX6" fmla="*/ 279699 w 311972"/>
                <a:gd name="connsiteY6" fmla="*/ 10757 h 505609"/>
                <a:gd name="connsiteX7" fmla="*/ 247426 w 311972"/>
                <a:gd name="connsiteY7" fmla="*/ 0 h 505609"/>
                <a:gd name="connsiteX8" fmla="*/ 139849 w 311972"/>
                <a:gd name="connsiteY8" fmla="*/ 32273 h 505609"/>
                <a:gd name="connsiteX9" fmla="*/ 107576 w 311972"/>
                <a:gd name="connsiteY9" fmla="*/ 53788 h 505609"/>
                <a:gd name="connsiteX10" fmla="*/ 86061 w 311972"/>
                <a:gd name="connsiteY10" fmla="*/ 86061 h 505609"/>
                <a:gd name="connsiteX11" fmla="*/ 75304 w 311972"/>
                <a:gd name="connsiteY11" fmla="*/ 172122 h 505609"/>
                <a:gd name="connsiteX12" fmla="*/ 64546 w 311972"/>
                <a:gd name="connsiteY12" fmla="*/ 204395 h 505609"/>
                <a:gd name="connsiteX13" fmla="*/ 32273 w 311972"/>
                <a:gd name="connsiteY13" fmla="*/ 215153 h 505609"/>
                <a:gd name="connsiteX14" fmla="*/ 0 w 311972"/>
                <a:gd name="connsiteY14" fmla="*/ 247426 h 50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972" h="505609">
                  <a:moveTo>
                    <a:pt x="161365" y="505609"/>
                  </a:moveTo>
                  <a:cubicBezTo>
                    <a:pt x="183076" y="488241"/>
                    <a:pt x="241251" y="444948"/>
                    <a:pt x="258184" y="419548"/>
                  </a:cubicBezTo>
                  <a:lnTo>
                    <a:pt x="279699" y="387275"/>
                  </a:lnTo>
                  <a:cubicBezTo>
                    <a:pt x="283285" y="372932"/>
                    <a:pt x="286208" y="358406"/>
                    <a:pt x="290456" y="344245"/>
                  </a:cubicBezTo>
                  <a:cubicBezTo>
                    <a:pt x="296973" y="322522"/>
                    <a:pt x="311972" y="279699"/>
                    <a:pt x="311972" y="279699"/>
                  </a:cubicBezTo>
                  <a:cubicBezTo>
                    <a:pt x="308386" y="197224"/>
                    <a:pt x="311050" y="114238"/>
                    <a:pt x="301214" y="32273"/>
                  </a:cubicBezTo>
                  <a:cubicBezTo>
                    <a:pt x="300006" y="22203"/>
                    <a:pt x="288396" y="15975"/>
                    <a:pt x="279699" y="10757"/>
                  </a:cubicBezTo>
                  <a:cubicBezTo>
                    <a:pt x="269975" y="4923"/>
                    <a:pt x="258184" y="3586"/>
                    <a:pt x="247426" y="0"/>
                  </a:cubicBezTo>
                  <a:cubicBezTo>
                    <a:pt x="223368" y="6014"/>
                    <a:pt x="155568" y="21794"/>
                    <a:pt x="139849" y="32273"/>
                  </a:cubicBezTo>
                  <a:lnTo>
                    <a:pt x="107576" y="53788"/>
                  </a:lnTo>
                  <a:cubicBezTo>
                    <a:pt x="100404" y="64546"/>
                    <a:pt x="89463" y="73588"/>
                    <a:pt x="86061" y="86061"/>
                  </a:cubicBezTo>
                  <a:cubicBezTo>
                    <a:pt x="78454" y="113953"/>
                    <a:pt x="80476" y="143678"/>
                    <a:pt x="75304" y="172122"/>
                  </a:cubicBezTo>
                  <a:cubicBezTo>
                    <a:pt x="73276" y="183279"/>
                    <a:pt x="72564" y="196377"/>
                    <a:pt x="64546" y="204395"/>
                  </a:cubicBezTo>
                  <a:cubicBezTo>
                    <a:pt x="56528" y="212413"/>
                    <a:pt x="43031" y="211567"/>
                    <a:pt x="32273" y="215153"/>
                  </a:cubicBezTo>
                  <a:cubicBezTo>
                    <a:pt x="8769" y="250410"/>
                    <a:pt x="23687" y="247426"/>
                    <a:pt x="0" y="24742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4647304" y="4356847"/>
              <a:ext cx="258183" cy="462579"/>
            </a:xfrm>
            <a:custGeom>
              <a:avLst/>
              <a:gdLst>
                <a:gd name="connsiteX0" fmla="*/ 0 w 258183"/>
                <a:gd name="connsiteY0" fmla="*/ 96819 h 462579"/>
                <a:gd name="connsiteX1" fmla="*/ 10757 w 258183"/>
                <a:gd name="connsiteY1" fmla="*/ 43031 h 462579"/>
                <a:gd name="connsiteX2" fmla="*/ 53788 w 258183"/>
                <a:gd name="connsiteY2" fmla="*/ 0 h 462579"/>
                <a:gd name="connsiteX3" fmla="*/ 86061 w 258183"/>
                <a:gd name="connsiteY3" fmla="*/ 10758 h 462579"/>
                <a:gd name="connsiteX4" fmla="*/ 96818 w 258183"/>
                <a:gd name="connsiteY4" fmla="*/ 75304 h 462579"/>
                <a:gd name="connsiteX5" fmla="*/ 139849 w 258183"/>
                <a:gd name="connsiteY5" fmla="*/ 161365 h 462579"/>
                <a:gd name="connsiteX6" fmla="*/ 172122 w 258183"/>
                <a:gd name="connsiteY6" fmla="*/ 322729 h 462579"/>
                <a:gd name="connsiteX7" fmla="*/ 193637 w 258183"/>
                <a:gd name="connsiteY7" fmla="*/ 355002 h 462579"/>
                <a:gd name="connsiteX8" fmla="*/ 225910 w 258183"/>
                <a:gd name="connsiteY8" fmla="*/ 408791 h 462579"/>
                <a:gd name="connsiteX9" fmla="*/ 258183 w 258183"/>
                <a:gd name="connsiteY9" fmla="*/ 462579 h 4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83" h="462579">
                  <a:moveTo>
                    <a:pt x="0" y="96819"/>
                  </a:moveTo>
                  <a:cubicBezTo>
                    <a:pt x="3586" y="78890"/>
                    <a:pt x="1877" y="59014"/>
                    <a:pt x="10757" y="43031"/>
                  </a:cubicBezTo>
                  <a:cubicBezTo>
                    <a:pt x="20608" y="25299"/>
                    <a:pt x="53788" y="0"/>
                    <a:pt x="53788" y="0"/>
                  </a:cubicBezTo>
                  <a:cubicBezTo>
                    <a:pt x="64546" y="3586"/>
                    <a:pt x="80435" y="912"/>
                    <a:pt x="86061" y="10758"/>
                  </a:cubicBezTo>
                  <a:cubicBezTo>
                    <a:pt x="96883" y="29696"/>
                    <a:pt x="91528" y="54143"/>
                    <a:pt x="96818" y="75304"/>
                  </a:cubicBezTo>
                  <a:cubicBezTo>
                    <a:pt x="113299" y="141228"/>
                    <a:pt x="105984" y="127499"/>
                    <a:pt x="139849" y="161365"/>
                  </a:cubicBezTo>
                  <a:cubicBezTo>
                    <a:pt x="144010" y="198811"/>
                    <a:pt x="146695" y="284589"/>
                    <a:pt x="172122" y="322729"/>
                  </a:cubicBezTo>
                  <a:cubicBezTo>
                    <a:pt x="179294" y="333487"/>
                    <a:pt x="187855" y="343438"/>
                    <a:pt x="193637" y="355002"/>
                  </a:cubicBezTo>
                  <a:cubicBezTo>
                    <a:pt x="221567" y="410862"/>
                    <a:pt x="183886" y="366765"/>
                    <a:pt x="225910" y="408791"/>
                  </a:cubicBezTo>
                  <a:cubicBezTo>
                    <a:pt x="239875" y="450686"/>
                    <a:pt x="228650" y="433046"/>
                    <a:pt x="258183" y="46257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4324574" y="3571539"/>
              <a:ext cx="634701" cy="946673"/>
            </a:xfrm>
            <a:custGeom>
              <a:avLst/>
              <a:gdLst>
                <a:gd name="connsiteX0" fmla="*/ 634701 w 634701"/>
                <a:gd name="connsiteY0" fmla="*/ 946673 h 946673"/>
                <a:gd name="connsiteX1" fmla="*/ 602428 w 634701"/>
                <a:gd name="connsiteY1" fmla="*/ 828339 h 946673"/>
                <a:gd name="connsiteX2" fmla="*/ 580913 w 634701"/>
                <a:gd name="connsiteY2" fmla="*/ 763793 h 946673"/>
                <a:gd name="connsiteX3" fmla="*/ 559398 w 634701"/>
                <a:gd name="connsiteY3" fmla="*/ 742277 h 946673"/>
                <a:gd name="connsiteX4" fmla="*/ 537882 w 634701"/>
                <a:gd name="connsiteY4" fmla="*/ 666974 h 946673"/>
                <a:gd name="connsiteX5" fmla="*/ 527125 w 634701"/>
                <a:gd name="connsiteY5" fmla="*/ 623943 h 946673"/>
                <a:gd name="connsiteX6" fmla="*/ 516367 w 634701"/>
                <a:gd name="connsiteY6" fmla="*/ 591670 h 946673"/>
                <a:gd name="connsiteX7" fmla="*/ 484094 w 634701"/>
                <a:gd name="connsiteY7" fmla="*/ 570155 h 946673"/>
                <a:gd name="connsiteX8" fmla="*/ 462579 w 634701"/>
                <a:gd name="connsiteY8" fmla="*/ 505609 h 946673"/>
                <a:gd name="connsiteX9" fmla="*/ 441064 w 634701"/>
                <a:gd name="connsiteY9" fmla="*/ 473336 h 946673"/>
                <a:gd name="connsiteX10" fmla="*/ 430306 w 634701"/>
                <a:gd name="connsiteY10" fmla="*/ 441063 h 946673"/>
                <a:gd name="connsiteX11" fmla="*/ 398033 w 634701"/>
                <a:gd name="connsiteY11" fmla="*/ 419548 h 946673"/>
                <a:gd name="connsiteX12" fmla="*/ 355002 w 634701"/>
                <a:gd name="connsiteY12" fmla="*/ 365760 h 946673"/>
                <a:gd name="connsiteX13" fmla="*/ 322730 w 634701"/>
                <a:gd name="connsiteY13" fmla="*/ 344245 h 946673"/>
                <a:gd name="connsiteX14" fmla="*/ 301214 w 634701"/>
                <a:gd name="connsiteY14" fmla="*/ 322729 h 946673"/>
                <a:gd name="connsiteX15" fmla="*/ 215153 w 634701"/>
                <a:gd name="connsiteY15" fmla="*/ 258183 h 946673"/>
                <a:gd name="connsiteX16" fmla="*/ 172122 w 634701"/>
                <a:gd name="connsiteY16" fmla="*/ 204395 h 946673"/>
                <a:gd name="connsiteX17" fmla="*/ 129092 w 634701"/>
                <a:gd name="connsiteY17" fmla="*/ 150607 h 946673"/>
                <a:gd name="connsiteX18" fmla="*/ 107577 w 634701"/>
                <a:gd name="connsiteY18" fmla="*/ 118334 h 946673"/>
                <a:gd name="connsiteX19" fmla="*/ 64546 w 634701"/>
                <a:gd name="connsiteY19" fmla="*/ 75303 h 946673"/>
                <a:gd name="connsiteX20" fmla="*/ 43031 w 634701"/>
                <a:gd name="connsiteY20" fmla="*/ 43030 h 946673"/>
                <a:gd name="connsiteX21" fmla="*/ 21515 w 634701"/>
                <a:gd name="connsiteY21" fmla="*/ 21515 h 946673"/>
                <a:gd name="connsiteX22" fmla="*/ 0 w 634701"/>
                <a:gd name="connsiteY22" fmla="*/ 0 h 94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4701" h="946673">
                  <a:moveTo>
                    <a:pt x="634701" y="946673"/>
                  </a:moveTo>
                  <a:cubicBezTo>
                    <a:pt x="619495" y="870641"/>
                    <a:pt x="629727" y="910237"/>
                    <a:pt x="602428" y="828339"/>
                  </a:cubicBezTo>
                  <a:lnTo>
                    <a:pt x="580913" y="763793"/>
                  </a:lnTo>
                  <a:lnTo>
                    <a:pt x="559398" y="742277"/>
                  </a:lnTo>
                  <a:cubicBezTo>
                    <a:pt x="525750" y="607692"/>
                    <a:pt x="568762" y="775056"/>
                    <a:pt x="537882" y="666974"/>
                  </a:cubicBezTo>
                  <a:cubicBezTo>
                    <a:pt x="533820" y="652758"/>
                    <a:pt x="531187" y="638159"/>
                    <a:pt x="527125" y="623943"/>
                  </a:cubicBezTo>
                  <a:cubicBezTo>
                    <a:pt x="524010" y="613040"/>
                    <a:pt x="523451" y="600525"/>
                    <a:pt x="516367" y="591670"/>
                  </a:cubicBezTo>
                  <a:cubicBezTo>
                    <a:pt x="508290" y="581574"/>
                    <a:pt x="494852" y="577327"/>
                    <a:pt x="484094" y="570155"/>
                  </a:cubicBezTo>
                  <a:cubicBezTo>
                    <a:pt x="476922" y="548640"/>
                    <a:pt x="475159" y="524479"/>
                    <a:pt x="462579" y="505609"/>
                  </a:cubicBezTo>
                  <a:cubicBezTo>
                    <a:pt x="455407" y="494851"/>
                    <a:pt x="446846" y="484900"/>
                    <a:pt x="441064" y="473336"/>
                  </a:cubicBezTo>
                  <a:cubicBezTo>
                    <a:pt x="435993" y="463194"/>
                    <a:pt x="437390" y="449918"/>
                    <a:pt x="430306" y="441063"/>
                  </a:cubicBezTo>
                  <a:cubicBezTo>
                    <a:pt x="422229" y="430967"/>
                    <a:pt x="408791" y="426720"/>
                    <a:pt x="398033" y="419548"/>
                  </a:cubicBezTo>
                  <a:cubicBezTo>
                    <a:pt x="382055" y="395581"/>
                    <a:pt x="376903" y="383281"/>
                    <a:pt x="355002" y="365760"/>
                  </a:cubicBezTo>
                  <a:cubicBezTo>
                    <a:pt x="344906" y="357684"/>
                    <a:pt x="332826" y="352322"/>
                    <a:pt x="322730" y="344245"/>
                  </a:cubicBezTo>
                  <a:cubicBezTo>
                    <a:pt x="314810" y="337909"/>
                    <a:pt x="309328" y="328815"/>
                    <a:pt x="301214" y="322729"/>
                  </a:cubicBezTo>
                  <a:cubicBezTo>
                    <a:pt x="203904" y="249747"/>
                    <a:pt x="264493" y="307525"/>
                    <a:pt x="215153" y="258183"/>
                  </a:cubicBezTo>
                  <a:cubicBezTo>
                    <a:pt x="188112" y="177061"/>
                    <a:pt x="227734" y="273911"/>
                    <a:pt x="172122" y="204395"/>
                  </a:cubicBezTo>
                  <a:cubicBezTo>
                    <a:pt x="112738" y="130164"/>
                    <a:pt x="221582" y="212266"/>
                    <a:pt x="129092" y="150607"/>
                  </a:cubicBezTo>
                  <a:cubicBezTo>
                    <a:pt x="121920" y="139849"/>
                    <a:pt x="115991" y="128150"/>
                    <a:pt x="107577" y="118334"/>
                  </a:cubicBezTo>
                  <a:cubicBezTo>
                    <a:pt x="94376" y="102932"/>
                    <a:pt x="75798" y="92181"/>
                    <a:pt x="64546" y="75303"/>
                  </a:cubicBezTo>
                  <a:cubicBezTo>
                    <a:pt x="57374" y="64545"/>
                    <a:pt x="51108" y="53126"/>
                    <a:pt x="43031" y="43030"/>
                  </a:cubicBezTo>
                  <a:cubicBezTo>
                    <a:pt x="36695" y="35110"/>
                    <a:pt x="28687" y="28687"/>
                    <a:pt x="21515" y="21515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Vrije vorm 11"/>
            <p:cNvSpPr/>
            <p:nvPr/>
          </p:nvSpPr>
          <p:spPr>
            <a:xfrm>
              <a:off x="7551868" y="3883511"/>
              <a:ext cx="53788" cy="215153"/>
            </a:xfrm>
            <a:custGeom>
              <a:avLst/>
              <a:gdLst>
                <a:gd name="connsiteX0" fmla="*/ 0 w 53788"/>
                <a:gd name="connsiteY0" fmla="*/ 0 h 215153"/>
                <a:gd name="connsiteX1" fmla="*/ 10758 w 53788"/>
                <a:gd name="connsiteY1" fmla="*/ 96818 h 215153"/>
                <a:gd name="connsiteX2" fmla="*/ 21516 w 53788"/>
                <a:gd name="connsiteY2" fmla="*/ 129091 h 215153"/>
                <a:gd name="connsiteX3" fmla="*/ 32273 w 53788"/>
                <a:gd name="connsiteY3" fmla="*/ 172122 h 215153"/>
                <a:gd name="connsiteX4" fmla="*/ 53788 w 53788"/>
                <a:gd name="connsiteY4" fmla="*/ 215153 h 21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215153">
                  <a:moveTo>
                    <a:pt x="0" y="0"/>
                  </a:moveTo>
                  <a:cubicBezTo>
                    <a:pt x="3586" y="32273"/>
                    <a:pt x="5420" y="64789"/>
                    <a:pt x="10758" y="96818"/>
                  </a:cubicBezTo>
                  <a:cubicBezTo>
                    <a:pt x="12622" y="108003"/>
                    <a:pt x="18401" y="118188"/>
                    <a:pt x="21516" y="129091"/>
                  </a:cubicBezTo>
                  <a:cubicBezTo>
                    <a:pt x="25578" y="143307"/>
                    <a:pt x="28211" y="157906"/>
                    <a:pt x="32273" y="172122"/>
                  </a:cubicBezTo>
                  <a:cubicBezTo>
                    <a:pt x="42162" y="206732"/>
                    <a:pt x="36119" y="197482"/>
                    <a:pt x="53788" y="215153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Vrije vorm 12"/>
            <p:cNvSpPr/>
            <p:nvPr/>
          </p:nvSpPr>
          <p:spPr>
            <a:xfrm>
              <a:off x="6755802" y="3689873"/>
              <a:ext cx="431227" cy="570213"/>
            </a:xfrm>
            <a:custGeom>
              <a:avLst/>
              <a:gdLst>
                <a:gd name="connsiteX0" fmla="*/ 0 w 431227"/>
                <a:gd name="connsiteY0" fmla="*/ 0 h 570213"/>
                <a:gd name="connsiteX1" fmla="*/ 32273 w 431227"/>
                <a:gd name="connsiteY1" fmla="*/ 53788 h 570213"/>
                <a:gd name="connsiteX2" fmla="*/ 53789 w 431227"/>
                <a:gd name="connsiteY2" fmla="*/ 75303 h 570213"/>
                <a:gd name="connsiteX3" fmla="*/ 64546 w 431227"/>
                <a:gd name="connsiteY3" fmla="*/ 118334 h 570213"/>
                <a:gd name="connsiteX4" fmla="*/ 96819 w 431227"/>
                <a:gd name="connsiteY4" fmla="*/ 182880 h 570213"/>
                <a:gd name="connsiteX5" fmla="*/ 129092 w 431227"/>
                <a:gd name="connsiteY5" fmla="*/ 204395 h 570213"/>
                <a:gd name="connsiteX6" fmla="*/ 150607 w 431227"/>
                <a:gd name="connsiteY6" fmla="*/ 225911 h 570213"/>
                <a:gd name="connsiteX7" fmla="*/ 225911 w 431227"/>
                <a:gd name="connsiteY7" fmla="*/ 236668 h 570213"/>
                <a:gd name="connsiteX8" fmla="*/ 258184 w 431227"/>
                <a:gd name="connsiteY8" fmla="*/ 247426 h 570213"/>
                <a:gd name="connsiteX9" fmla="*/ 398033 w 431227"/>
                <a:gd name="connsiteY9" fmla="*/ 258183 h 570213"/>
                <a:gd name="connsiteX10" fmla="*/ 419549 w 431227"/>
                <a:gd name="connsiteY10" fmla="*/ 279699 h 570213"/>
                <a:gd name="connsiteX11" fmla="*/ 430306 w 431227"/>
                <a:gd name="connsiteY11" fmla="*/ 311972 h 570213"/>
                <a:gd name="connsiteX12" fmla="*/ 398033 w 431227"/>
                <a:gd name="connsiteY12" fmla="*/ 333487 h 570213"/>
                <a:gd name="connsiteX13" fmla="*/ 311972 w 431227"/>
                <a:gd name="connsiteY13" fmla="*/ 355002 h 570213"/>
                <a:gd name="connsiteX14" fmla="*/ 290457 w 431227"/>
                <a:gd name="connsiteY14" fmla="*/ 419548 h 570213"/>
                <a:gd name="connsiteX15" fmla="*/ 268942 w 431227"/>
                <a:gd name="connsiteY15" fmla="*/ 451821 h 570213"/>
                <a:gd name="connsiteX16" fmla="*/ 258184 w 431227"/>
                <a:gd name="connsiteY16" fmla="*/ 484094 h 570213"/>
                <a:gd name="connsiteX17" fmla="*/ 225911 w 431227"/>
                <a:gd name="connsiteY17" fmla="*/ 494852 h 570213"/>
                <a:gd name="connsiteX18" fmla="*/ 215153 w 431227"/>
                <a:gd name="connsiteY18" fmla="*/ 527125 h 570213"/>
                <a:gd name="connsiteX19" fmla="*/ 182880 w 431227"/>
                <a:gd name="connsiteY19" fmla="*/ 548640 h 570213"/>
                <a:gd name="connsiteX20" fmla="*/ 96819 w 431227"/>
                <a:gd name="connsiteY20" fmla="*/ 570155 h 57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227" h="570213">
                  <a:moveTo>
                    <a:pt x="0" y="0"/>
                  </a:moveTo>
                  <a:cubicBezTo>
                    <a:pt x="10758" y="17929"/>
                    <a:pt x="20120" y="36774"/>
                    <a:pt x="32273" y="53788"/>
                  </a:cubicBezTo>
                  <a:cubicBezTo>
                    <a:pt x="38168" y="62041"/>
                    <a:pt x="49253" y="66231"/>
                    <a:pt x="53789" y="75303"/>
                  </a:cubicBezTo>
                  <a:cubicBezTo>
                    <a:pt x="60401" y="88527"/>
                    <a:pt x="60484" y="104118"/>
                    <a:pt x="64546" y="118334"/>
                  </a:cubicBezTo>
                  <a:cubicBezTo>
                    <a:pt x="71545" y="142831"/>
                    <a:pt x="77962" y="164023"/>
                    <a:pt x="96819" y="182880"/>
                  </a:cubicBezTo>
                  <a:cubicBezTo>
                    <a:pt x="105961" y="192022"/>
                    <a:pt x="118996" y="196318"/>
                    <a:pt x="129092" y="204395"/>
                  </a:cubicBezTo>
                  <a:cubicBezTo>
                    <a:pt x="137012" y="210731"/>
                    <a:pt x="140985" y="222704"/>
                    <a:pt x="150607" y="225911"/>
                  </a:cubicBezTo>
                  <a:cubicBezTo>
                    <a:pt x="174662" y="233929"/>
                    <a:pt x="200810" y="233082"/>
                    <a:pt x="225911" y="236668"/>
                  </a:cubicBezTo>
                  <a:cubicBezTo>
                    <a:pt x="236669" y="240254"/>
                    <a:pt x="246932" y="246020"/>
                    <a:pt x="258184" y="247426"/>
                  </a:cubicBezTo>
                  <a:cubicBezTo>
                    <a:pt x="304577" y="253225"/>
                    <a:pt x="352187" y="249014"/>
                    <a:pt x="398033" y="258183"/>
                  </a:cubicBezTo>
                  <a:cubicBezTo>
                    <a:pt x="407979" y="260172"/>
                    <a:pt x="412377" y="272527"/>
                    <a:pt x="419549" y="279699"/>
                  </a:cubicBezTo>
                  <a:cubicBezTo>
                    <a:pt x="423135" y="290457"/>
                    <a:pt x="434518" y="301444"/>
                    <a:pt x="430306" y="311972"/>
                  </a:cubicBezTo>
                  <a:cubicBezTo>
                    <a:pt x="425504" y="323976"/>
                    <a:pt x="409597" y="327705"/>
                    <a:pt x="398033" y="333487"/>
                  </a:cubicBezTo>
                  <a:cubicBezTo>
                    <a:pt x="375977" y="344515"/>
                    <a:pt x="332435" y="350910"/>
                    <a:pt x="311972" y="355002"/>
                  </a:cubicBezTo>
                  <a:cubicBezTo>
                    <a:pt x="304800" y="376517"/>
                    <a:pt x="303037" y="400678"/>
                    <a:pt x="290457" y="419548"/>
                  </a:cubicBezTo>
                  <a:cubicBezTo>
                    <a:pt x="283285" y="430306"/>
                    <a:pt x="274724" y="440257"/>
                    <a:pt x="268942" y="451821"/>
                  </a:cubicBezTo>
                  <a:cubicBezTo>
                    <a:pt x="263871" y="461963"/>
                    <a:pt x="266202" y="476076"/>
                    <a:pt x="258184" y="484094"/>
                  </a:cubicBezTo>
                  <a:cubicBezTo>
                    <a:pt x="250166" y="492112"/>
                    <a:pt x="236669" y="491266"/>
                    <a:pt x="225911" y="494852"/>
                  </a:cubicBezTo>
                  <a:cubicBezTo>
                    <a:pt x="222325" y="505610"/>
                    <a:pt x="222237" y="518270"/>
                    <a:pt x="215153" y="527125"/>
                  </a:cubicBezTo>
                  <a:cubicBezTo>
                    <a:pt x="207076" y="537221"/>
                    <a:pt x="194695" y="543389"/>
                    <a:pt x="182880" y="548640"/>
                  </a:cubicBezTo>
                  <a:cubicBezTo>
                    <a:pt x="129368" y="572423"/>
                    <a:pt x="135373" y="570155"/>
                    <a:pt x="96819" y="570155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Vrije vorm 13"/>
            <p:cNvSpPr/>
            <p:nvPr/>
          </p:nvSpPr>
          <p:spPr>
            <a:xfrm>
              <a:off x="5970494" y="3053924"/>
              <a:ext cx="1602890" cy="420796"/>
            </a:xfrm>
            <a:custGeom>
              <a:avLst/>
              <a:gdLst>
                <a:gd name="connsiteX0" fmla="*/ 1549101 w 1602890"/>
                <a:gd name="connsiteY0" fmla="*/ 420796 h 420796"/>
                <a:gd name="connsiteX1" fmla="*/ 1506071 w 1602890"/>
                <a:gd name="connsiteY1" fmla="*/ 323977 h 420796"/>
                <a:gd name="connsiteX2" fmla="*/ 1549101 w 1602890"/>
                <a:gd name="connsiteY2" fmla="*/ 313220 h 420796"/>
                <a:gd name="connsiteX3" fmla="*/ 1592132 w 1602890"/>
                <a:gd name="connsiteY3" fmla="*/ 259431 h 420796"/>
                <a:gd name="connsiteX4" fmla="*/ 1602890 w 1602890"/>
                <a:gd name="connsiteY4" fmla="*/ 227158 h 420796"/>
                <a:gd name="connsiteX5" fmla="*/ 1581374 w 1602890"/>
                <a:gd name="connsiteY5" fmla="*/ 205643 h 420796"/>
                <a:gd name="connsiteX6" fmla="*/ 1570617 w 1602890"/>
                <a:gd name="connsiteY6" fmla="*/ 173370 h 420796"/>
                <a:gd name="connsiteX7" fmla="*/ 1538344 w 1602890"/>
                <a:gd name="connsiteY7" fmla="*/ 162612 h 420796"/>
                <a:gd name="connsiteX8" fmla="*/ 1516828 w 1602890"/>
                <a:gd name="connsiteY8" fmla="*/ 141097 h 420796"/>
                <a:gd name="connsiteX9" fmla="*/ 1484555 w 1602890"/>
                <a:gd name="connsiteY9" fmla="*/ 119582 h 420796"/>
                <a:gd name="connsiteX10" fmla="*/ 1430767 w 1602890"/>
                <a:gd name="connsiteY10" fmla="*/ 76551 h 420796"/>
                <a:gd name="connsiteX11" fmla="*/ 1366221 w 1602890"/>
                <a:gd name="connsiteY11" fmla="*/ 87309 h 420796"/>
                <a:gd name="connsiteX12" fmla="*/ 1301675 w 1602890"/>
                <a:gd name="connsiteY12" fmla="*/ 108824 h 420796"/>
                <a:gd name="connsiteX13" fmla="*/ 1226372 w 1602890"/>
                <a:gd name="connsiteY13" fmla="*/ 98067 h 420796"/>
                <a:gd name="connsiteX14" fmla="*/ 1118795 w 1602890"/>
                <a:gd name="connsiteY14" fmla="*/ 65794 h 420796"/>
                <a:gd name="connsiteX15" fmla="*/ 1086522 w 1602890"/>
                <a:gd name="connsiteY15" fmla="*/ 55036 h 420796"/>
                <a:gd name="connsiteX16" fmla="*/ 1054250 w 1602890"/>
                <a:gd name="connsiteY16" fmla="*/ 44278 h 420796"/>
                <a:gd name="connsiteX17" fmla="*/ 989704 w 1602890"/>
                <a:gd name="connsiteY17" fmla="*/ 55036 h 420796"/>
                <a:gd name="connsiteX18" fmla="*/ 957431 w 1602890"/>
                <a:gd name="connsiteY18" fmla="*/ 65794 h 420796"/>
                <a:gd name="connsiteX19" fmla="*/ 710005 w 1602890"/>
                <a:gd name="connsiteY19" fmla="*/ 55036 h 420796"/>
                <a:gd name="connsiteX20" fmla="*/ 591671 w 1602890"/>
                <a:gd name="connsiteY20" fmla="*/ 22763 h 420796"/>
                <a:gd name="connsiteX21" fmla="*/ 559398 w 1602890"/>
                <a:gd name="connsiteY21" fmla="*/ 12005 h 420796"/>
                <a:gd name="connsiteX22" fmla="*/ 462579 w 1602890"/>
                <a:gd name="connsiteY22" fmla="*/ 22763 h 420796"/>
                <a:gd name="connsiteX23" fmla="*/ 398033 w 1602890"/>
                <a:gd name="connsiteY23" fmla="*/ 44278 h 420796"/>
                <a:gd name="connsiteX24" fmla="*/ 365760 w 1602890"/>
                <a:gd name="connsiteY24" fmla="*/ 55036 h 420796"/>
                <a:gd name="connsiteX25" fmla="*/ 268941 w 1602890"/>
                <a:gd name="connsiteY25" fmla="*/ 44278 h 420796"/>
                <a:gd name="connsiteX26" fmla="*/ 204395 w 1602890"/>
                <a:gd name="connsiteY26" fmla="*/ 22763 h 420796"/>
                <a:gd name="connsiteX27" fmla="*/ 150607 w 1602890"/>
                <a:gd name="connsiteY27" fmla="*/ 12005 h 420796"/>
                <a:gd name="connsiteX28" fmla="*/ 118334 w 1602890"/>
                <a:gd name="connsiteY28" fmla="*/ 1248 h 420796"/>
                <a:gd name="connsiteX29" fmla="*/ 0 w 1602890"/>
                <a:gd name="connsiteY29" fmla="*/ 1248 h 42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02890" h="420796">
                  <a:moveTo>
                    <a:pt x="1549101" y="420796"/>
                  </a:moveTo>
                  <a:cubicBezTo>
                    <a:pt x="1517446" y="395472"/>
                    <a:pt x="1461815" y="377084"/>
                    <a:pt x="1506071" y="323977"/>
                  </a:cubicBezTo>
                  <a:cubicBezTo>
                    <a:pt x="1515536" y="312619"/>
                    <a:pt x="1534758" y="316806"/>
                    <a:pt x="1549101" y="313220"/>
                  </a:cubicBezTo>
                  <a:cubicBezTo>
                    <a:pt x="1569114" y="293207"/>
                    <a:pt x="1578561" y="286573"/>
                    <a:pt x="1592132" y="259431"/>
                  </a:cubicBezTo>
                  <a:cubicBezTo>
                    <a:pt x="1597203" y="249289"/>
                    <a:pt x="1599304" y="237916"/>
                    <a:pt x="1602890" y="227158"/>
                  </a:cubicBezTo>
                  <a:cubicBezTo>
                    <a:pt x="1595718" y="219986"/>
                    <a:pt x="1586592" y="214340"/>
                    <a:pt x="1581374" y="205643"/>
                  </a:cubicBezTo>
                  <a:cubicBezTo>
                    <a:pt x="1575540" y="195919"/>
                    <a:pt x="1578635" y="181388"/>
                    <a:pt x="1570617" y="173370"/>
                  </a:cubicBezTo>
                  <a:cubicBezTo>
                    <a:pt x="1562599" y="165352"/>
                    <a:pt x="1549102" y="166198"/>
                    <a:pt x="1538344" y="162612"/>
                  </a:cubicBezTo>
                  <a:cubicBezTo>
                    <a:pt x="1531172" y="155440"/>
                    <a:pt x="1524748" y="147433"/>
                    <a:pt x="1516828" y="141097"/>
                  </a:cubicBezTo>
                  <a:cubicBezTo>
                    <a:pt x="1506732" y="133020"/>
                    <a:pt x="1493697" y="128724"/>
                    <a:pt x="1484555" y="119582"/>
                  </a:cubicBezTo>
                  <a:cubicBezTo>
                    <a:pt x="1435895" y="70922"/>
                    <a:pt x="1493597" y="97495"/>
                    <a:pt x="1430767" y="76551"/>
                  </a:cubicBezTo>
                  <a:cubicBezTo>
                    <a:pt x="1409252" y="80137"/>
                    <a:pt x="1387382" y="82019"/>
                    <a:pt x="1366221" y="87309"/>
                  </a:cubicBezTo>
                  <a:cubicBezTo>
                    <a:pt x="1344219" y="92809"/>
                    <a:pt x="1301675" y="108824"/>
                    <a:pt x="1301675" y="108824"/>
                  </a:cubicBezTo>
                  <a:cubicBezTo>
                    <a:pt x="1276574" y="105238"/>
                    <a:pt x="1251319" y="102603"/>
                    <a:pt x="1226372" y="98067"/>
                  </a:cubicBezTo>
                  <a:cubicBezTo>
                    <a:pt x="1190609" y="91565"/>
                    <a:pt x="1152470" y="77019"/>
                    <a:pt x="1118795" y="65794"/>
                  </a:cubicBezTo>
                  <a:lnTo>
                    <a:pt x="1086522" y="55036"/>
                  </a:lnTo>
                  <a:lnTo>
                    <a:pt x="1054250" y="44278"/>
                  </a:lnTo>
                  <a:cubicBezTo>
                    <a:pt x="1032735" y="47864"/>
                    <a:pt x="1010997" y="50304"/>
                    <a:pt x="989704" y="55036"/>
                  </a:cubicBezTo>
                  <a:cubicBezTo>
                    <a:pt x="978634" y="57496"/>
                    <a:pt x="968771" y="65794"/>
                    <a:pt x="957431" y="65794"/>
                  </a:cubicBezTo>
                  <a:cubicBezTo>
                    <a:pt x="874878" y="65794"/>
                    <a:pt x="792480" y="58622"/>
                    <a:pt x="710005" y="55036"/>
                  </a:cubicBezTo>
                  <a:cubicBezTo>
                    <a:pt x="633981" y="39831"/>
                    <a:pt x="673560" y="50059"/>
                    <a:pt x="591671" y="22763"/>
                  </a:cubicBezTo>
                  <a:lnTo>
                    <a:pt x="559398" y="12005"/>
                  </a:lnTo>
                  <a:cubicBezTo>
                    <a:pt x="527125" y="15591"/>
                    <a:pt x="494420" y="16395"/>
                    <a:pt x="462579" y="22763"/>
                  </a:cubicBezTo>
                  <a:cubicBezTo>
                    <a:pt x="440340" y="27211"/>
                    <a:pt x="419548" y="37106"/>
                    <a:pt x="398033" y="44278"/>
                  </a:cubicBezTo>
                  <a:lnTo>
                    <a:pt x="365760" y="55036"/>
                  </a:lnTo>
                  <a:cubicBezTo>
                    <a:pt x="333487" y="51450"/>
                    <a:pt x="300782" y="50646"/>
                    <a:pt x="268941" y="44278"/>
                  </a:cubicBezTo>
                  <a:cubicBezTo>
                    <a:pt x="246702" y="39830"/>
                    <a:pt x="226634" y="27211"/>
                    <a:pt x="204395" y="22763"/>
                  </a:cubicBezTo>
                  <a:cubicBezTo>
                    <a:pt x="186466" y="19177"/>
                    <a:pt x="168346" y="16440"/>
                    <a:pt x="150607" y="12005"/>
                  </a:cubicBezTo>
                  <a:cubicBezTo>
                    <a:pt x="139606" y="9255"/>
                    <a:pt x="129645" y="2056"/>
                    <a:pt x="118334" y="1248"/>
                  </a:cubicBezTo>
                  <a:cubicBezTo>
                    <a:pt x="78990" y="-1562"/>
                    <a:pt x="39445" y="1248"/>
                    <a:pt x="0" y="124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Vrije vorm 14"/>
            <p:cNvSpPr/>
            <p:nvPr/>
          </p:nvSpPr>
          <p:spPr>
            <a:xfrm>
              <a:off x="8218842" y="1635162"/>
              <a:ext cx="914400" cy="1215614"/>
            </a:xfrm>
            <a:custGeom>
              <a:avLst/>
              <a:gdLst>
                <a:gd name="connsiteX0" fmla="*/ 914400 w 914400"/>
                <a:gd name="connsiteY0" fmla="*/ 0 h 1215614"/>
                <a:gd name="connsiteX1" fmla="*/ 860612 w 914400"/>
                <a:gd name="connsiteY1" fmla="*/ 32273 h 1215614"/>
                <a:gd name="connsiteX2" fmla="*/ 849854 w 914400"/>
                <a:gd name="connsiteY2" fmla="*/ 64546 h 1215614"/>
                <a:gd name="connsiteX3" fmla="*/ 828339 w 914400"/>
                <a:gd name="connsiteY3" fmla="*/ 86062 h 1215614"/>
                <a:gd name="connsiteX4" fmla="*/ 817582 w 914400"/>
                <a:gd name="connsiteY4" fmla="*/ 118334 h 1215614"/>
                <a:gd name="connsiteX5" fmla="*/ 763793 w 914400"/>
                <a:gd name="connsiteY5" fmla="*/ 150607 h 1215614"/>
                <a:gd name="connsiteX6" fmla="*/ 699247 w 914400"/>
                <a:gd name="connsiteY6" fmla="*/ 161365 h 1215614"/>
                <a:gd name="connsiteX7" fmla="*/ 645459 w 914400"/>
                <a:gd name="connsiteY7" fmla="*/ 172123 h 1215614"/>
                <a:gd name="connsiteX8" fmla="*/ 559398 w 914400"/>
                <a:gd name="connsiteY8" fmla="*/ 150607 h 1215614"/>
                <a:gd name="connsiteX9" fmla="*/ 527125 w 914400"/>
                <a:gd name="connsiteY9" fmla="*/ 129092 h 1215614"/>
                <a:gd name="connsiteX10" fmla="*/ 451822 w 914400"/>
                <a:gd name="connsiteY10" fmla="*/ 204396 h 1215614"/>
                <a:gd name="connsiteX11" fmla="*/ 430306 w 914400"/>
                <a:gd name="connsiteY11" fmla="*/ 268942 h 1215614"/>
                <a:gd name="connsiteX12" fmla="*/ 441064 w 914400"/>
                <a:gd name="connsiteY12" fmla="*/ 301214 h 1215614"/>
                <a:gd name="connsiteX13" fmla="*/ 494852 w 914400"/>
                <a:gd name="connsiteY13" fmla="*/ 344245 h 1215614"/>
                <a:gd name="connsiteX14" fmla="*/ 548640 w 914400"/>
                <a:gd name="connsiteY14" fmla="*/ 333487 h 1215614"/>
                <a:gd name="connsiteX15" fmla="*/ 570156 w 914400"/>
                <a:gd name="connsiteY15" fmla="*/ 311972 h 1215614"/>
                <a:gd name="connsiteX16" fmla="*/ 634702 w 914400"/>
                <a:gd name="connsiteY16" fmla="*/ 290457 h 1215614"/>
                <a:gd name="connsiteX17" fmla="*/ 666974 w 914400"/>
                <a:gd name="connsiteY17" fmla="*/ 279699 h 1215614"/>
                <a:gd name="connsiteX18" fmla="*/ 731520 w 914400"/>
                <a:gd name="connsiteY18" fmla="*/ 258184 h 1215614"/>
                <a:gd name="connsiteX19" fmla="*/ 763793 w 914400"/>
                <a:gd name="connsiteY19" fmla="*/ 247426 h 1215614"/>
                <a:gd name="connsiteX20" fmla="*/ 828339 w 914400"/>
                <a:gd name="connsiteY20" fmla="*/ 215153 h 1215614"/>
                <a:gd name="connsiteX21" fmla="*/ 871370 w 914400"/>
                <a:gd name="connsiteY21" fmla="*/ 258184 h 1215614"/>
                <a:gd name="connsiteX22" fmla="*/ 849854 w 914400"/>
                <a:gd name="connsiteY22" fmla="*/ 279699 h 1215614"/>
                <a:gd name="connsiteX23" fmla="*/ 828339 w 914400"/>
                <a:gd name="connsiteY23" fmla="*/ 344245 h 1215614"/>
                <a:gd name="connsiteX24" fmla="*/ 796066 w 914400"/>
                <a:gd name="connsiteY24" fmla="*/ 365760 h 1215614"/>
                <a:gd name="connsiteX25" fmla="*/ 774551 w 914400"/>
                <a:gd name="connsiteY25" fmla="*/ 441064 h 1215614"/>
                <a:gd name="connsiteX26" fmla="*/ 763793 w 914400"/>
                <a:gd name="connsiteY26" fmla="*/ 527125 h 1215614"/>
                <a:gd name="connsiteX27" fmla="*/ 742278 w 914400"/>
                <a:gd name="connsiteY27" fmla="*/ 591671 h 1215614"/>
                <a:gd name="connsiteX28" fmla="*/ 731520 w 914400"/>
                <a:gd name="connsiteY28" fmla="*/ 656217 h 1215614"/>
                <a:gd name="connsiteX29" fmla="*/ 677732 w 914400"/>
                <a:gd name="connsiteY29" fmla="*/ 710005 h 1215614"/>
                <a:gd name="connsiteX30" fmla="*/ 645459 w 914400"/>
                <a:gd name="connsiteY30" fmla="*/ 720763 h 1215614"/>
                <a:gd name="connsiteX31" fmla="*/ 591671 w 914400"/>
                <a:gd name="connsiteY31" fmla="*/ 763793 h 1215614"/>
                <a:gd name="connsiteX32" fmla="*/ 548640 w 914400"/>
                <a:gd name="connsiteY32" fmla="*/ 806824 h 1215614"/>
                <a:gd name="connsiteX33" fmla="*/ 484094 w 914400"/>
                <a:gd name="connsiteY33" fmla="*/ 849854 h 1215614"/>
                <a:gd name="connsiteX34" fmla="*/ 398033 w 914400"/>
                <a:gd name="connsiteY34" fmla="*/ 914400 h 1215614"/>
                <a:gd name="connsiteX35" fmla="*/ 333487 w 914400"/>
                <a:gd name="connsiteY35" fmla="*/ 935916 h 1215614"/>
                <a:gd name="connsiteX36" fmla="*/ 301214 w 914400"/>
                <a:gd name="connsiteY36" fmla="*/ 946673 h 1215614"/>
                <a:gd name="connsiteX37" fmla="*/ 258184 w 914400"/>
                <a:gd name="connsiteY37" fmla="*/ 935916 h 1215614"/>
                <a:gd name="connsiteX38" fmla="*/ 182880 w 914400"/>
                <a:gd name="connsiteY38" fmla="*/ 925158 h 1215614"/>
                <a:gd name="connsiteX39" fmla="*/ 129092 w 914400"/>
                <a:gd name="connsiteY39" fmla="*/ 882127 h 1215614"/>
                <a:gd name="connsiteX40" fmla="*/ 64546 w 914400"/>
                <a:gd name="connsiteY40" fmla="*/ 860612 h 1215614"/>
                <a:gd name="connsiteX41" fmla="*/ 43031 w 914400"/>
                <a:gd name="connsiteY41" fmla="*/ 892885 h 1215614"/>
                <a:gd name="connsiteX42" fmla="*/ 32273 w 914400"/>
                <a:gd name="connsiteY42" fmla="*/ 1011219 h 1215614"/>
                <a:gd name="connsiteX43" fmla="*/ 21516 w 914400"/>
                <a:gd name="connsiteY43" fmla="*/ 1097280 h 1215614"/>
                <a:gd name="connsiteX44" fmla="*/ 10758 w 914400"/>
                <a:gd name="connsiteY44" fmla="*/ 1151069 h 1215614"/>
                <a:gd name="connsiteX45" fmla="*/ 0 w 914400"/>
                <a:gd name="connsiteY45" fmla="*/ 1215614 h 121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14400" h="1215614">
                  <a:moveTo>
                    <a:pt x="914400" y="0"/>
                  </a:moveTo>
                  <a:cubicBezTo>
                    <a:pt x="896471" y="10758"/>
                    <a:pt x="875397" y="17488"/>
                    <a:pt x="860612" y="32273"/>
                  </a:cubicBezTo>
                  <a:cubicBezTo>
                    <a:pt x="852594" y="40291"/>
                    <a:pt x="855688" y="54822"/>
                    <a:pt x="849854" y="64546"/>
                  </a:cubicBezTo>
                  <a:cubicBezTo>
                    <a:pt x="844636" y="73243"/>
                    <a:pt x="835511" y="78890"/>
                    <a:pt x="828339" y="86062"/>
                  </a:cubicBezTo>
                  <a:cubicBezTo>
                    <a:pt x="824753" y="96819"/>
                    <a:pt x="823416" y="108611"/>
                    <a:pt x="817582" y="118334"/>
                  </a:cubicBezTo>
                  <a:cubicBezTo>
                    <a:pt x="804561" y="140036"/>
                    <a:pt x="787227" y="145400"/>
                    <a:pt x="763793" y="150607"/>
                  </a:cubicBezTo>
                  <a:cubicBezTo>
                    <a:pt x="742500" y="155339"/>
                    <a:pt x="720707" y="157463"/>
                    <a:pt x="699247" y="161365"/>
                  </a:cubicBezTo>
                  <a:cubicBezTo>
                    <a:pt x="681258" y="164636"/>
                    <a:pt x="663388" y="168537"/>
                    <a:pt x="645459" y="172123"/>
                  </a:cubicBezTo>
                  <a:cubicBezTo>
                    <a:pt x="624999" y="168031"/>
                    <a:pt x="581452" y="161634"/>
                    <a:pt x="559398" y="150607"/>
                  </a:cubicBezTo>
                  <a:cubicBezTo>
                    <a:pt x="547834" y="144825"/>
                    <a:pt x="537883" y="136264"/>
                    <a:pt x="527125" y="129092"/>
                  </a:cubicBezTo>
                  <a:cubicBezTo>
                    <a:pt x="482486" y="143972"/>
                    <a:pt x="473401" y="139662"/>
                    <a:pt x="451822" y="204396"/>
                  </a:cubicBezTo>
                  <a:lnTo>
                    <a:pt x="430306" y="268942"/>
                  </a:lnTo>
                  <a:cubicBezTo>
                    <a:pt x="433892" y="279699"/>
                    <a:pt x="435230" y="291491"/>
                    <a:pt x="441064" y="301214"/>
                  </a:cubicBezTo>
                  <a:cubicBezTo>
                    <a:pt x="451285" y="318248"/>
                    <a:pt x="480191" y="334471"/>
                    <a:pt x="494852" y="344245"/>
                  </a:cubicBezTo>
                  <a:cubicBezTo>
                    <a:pt x="512781" y="340659"/>
                    <a:pt x="531834" y="340690"/>
                    <a:pt x="548640" y="333487"/>
                  </a:cubicBezTo>
                  <a:cubicBezTo>
                    <a:pt x="557962" y="329492"/>
                    <a:pt x="561084" y="316508"/>
                    <a:pt x="570156" y="311972"/>
                  </a:cubicBezTo>
                  <a:cubicBezTo>
                    <a:pt x="590441" y="301830"/>
                    <a:pt x="613187" y="297629"/>
                    <a:pt x="634702" y="290457"/>
                  </a:cubicBezTo>
                  <a:lnTo>
                    <a:pt x="666974" y="279699"/>
                  </a:lnTo>
                  <a:lnTo>
                    <a:pt x="731520" y="258184"/>
                  </a:lnTo>
                  <a:lnTo>
                    <a:pt x="763793" y="247426"/>
                  </a:lnTo>
                  <a:cubicBezTo>
                    <a:pt x="779277" y="231943"/>
                    <a:pt x="799502" y="204339"/>
                    <a:pt x="828339" y="215153"/>
                  </a:cubicBezTo>
                  <a:cubicBezTo>
                    <a:pt x="847332" y="222276"/>
                    <a:pt x="871370" y="258184"/>
                    <a:pt x="871370" y="258184"/>
                  </a:cubicBezTo>
                  <a:cubicBezTo>
                    <a:pt x="864198" y="265356"/>
                    <a:pt x="854390" y="270627"/>
                    <a:pt x="849854" y="279699"/>
                  </a:cubicBezTo>
                  <a:cubicBezTo>
                    <a:pt x="839711" y="299984"/>
                    <a:pt x="847209" y="331665"/>
                    <a:pt x="828339" y="344245"/>
                  </a:cubicBezTo>
                  <a:lnTo>
                    <a:pt x="796066" y="365760"/>
                  </a:lnTo>
                  <a:cubicBezTo>
                    <a:pt x="787541" y="391336"/>
                    <a:pt x="779053" y="414052"/>
                    <a:pt x="774551" y="441064"/>
                  </a:cubicBezTo>
                  <a:cubicBezTo>
                    <a:pt x="769798" y="469581"/>
                    <a:pt x="769851" y="498856"/>
                    <a:pt x="763793" y="527125"/>
                  </a:cubicBezTo>
                  <a:cubicBezTo>
                    <a:pt x="759041" y="549301"/>
                    <a:pt x="746007" y="569300"/>
                    <a:pt x="742278" y="591671"/>
                  </a:cubicBezTo>
                  <a:cubicBezTo>
                    <a:pt x="738692" y="613186"/>
                    <a:pt x="738418" y="635524"/>
                    <a:pt x="731520" y="656217"/>
                  </a:cubicBezTo>
                  <a:cubicBezTo>
                    <a:pt x="722914" y="682036"/>
                    <a:pt x="700682" y="698530"/>
                    <a:pt x="677732" y="710005"/>
                  </a:cubicBezTo>
                  <a:cubicBezTo>
                    <a:pt x="667590" y="715076"/>
                    <a:pt x="656217" y="717177"/>
                    <a:pt x="645459" y="720763"/>
                  </a:cubicBezTo>
                  <a:cubicBezTo>
                    <a:pt x="593033" y="799404"/>
                    <a:pt x="657804" y="716556"/>
                    <a:pt x="591671" y="763793"/>
                  </a:cubicBezTo>
                  <a:cubicBezTo>
                    <a:pt x="575164" y="775583"/>
                    <a:pt x="565518" y="795572"/>
                    <a:pt x="548640" y="806824"/>
                  </a:cubicBezTo>
                  <a:cubicBezTo>
                    <a:pt x="527125" y="821167"/>
                    <a:pt x="502378" y="831569"/>
                    <a:pt x="484094" y="849854"/>
                  </a:cubicBezTo>
                  <a:cubicBezTo>
                    <a:pt x="458607" y="875342"/>
                    <a:pt x="434530" y="902234"/>
                    <a:pt x="398033" y="914400"/>
                  </a:cubicBezTo>
                  <a:lnTo>
                    <a:pt x="333487" y="935916"/>
                  </a:lnTo>
                  <a:lnTo>
                    <a:pt x="301214" y="946673"/>
                  </a:lnTo>
                  <a:cubicBezTo>
                    <a:pt x="286871" y="943087"/>
                    <a:pt x="272730" y="938561"/>
                    <a:pt x="258184" y="935916"/>
                  </a:cubicBezTo>
                  <a:cubicBezTo>
                    <a:pt x="233237" y="931380"/>
                    <a:pt x="207167" y="932444"/>
                    <a:pt x="182880" y="925158"/>
                  </a:cubicBezTo>
                  <a:cubicBezTo>
                    <a:pt x="119098" y="906024"/>
                    <a:pt x="177846" y="906504"/>
                    <a:pt x="129092" y="882127"/>
                  </a:cubicBezTo>
                  <a:cubicBezTo>
                    <a:pt x="108807" y="871984"/>
                    <a:pt x="64546" y="860612"/>
                    <a:pt x="64546" y="860612"/>
                  </a:cubicBezTo>
                  <a:cubicBezTo>
                    <a:pt x="57374" y="871370"/>
                    <a:pt x="45740" y="880243"/>
                    <a:pt x="43031" y="892885"/>
                  </a:cubicBezTo>
                  <a:cubicBezTo>
                    <a:pt x="34732" y="931613"/>
                    <a:pt x="36419" y="971829"/>
                    <a:pt x="32273" y="1011219"/>
                  </a:cubicBezTo>
                  <a:cubicBezTo>
                    <a:pt x="29247" y="1039970"/>
                    <a:pt x="25912" y="1068706"/>
                    <a:pt x="21516" y="1097280"/>
                  </a:cubicBezTo>
                  <a:cubicBezTo>
                    <a:pt x="18736" y="1115352"/>
                    <a:pt x="14029" y="1133079"/>
                    <a:pt x="10758" y="1151069"/>
                  </a:cubicBezTo>
                  <a:cubicBezTo>
                    <a:pt x="6856" y="1172529"/>
                    <a:pt x="0" y="1215614"/>
                    <a:pt x="0" y="1215614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Vrije vorm 16"/>
            <p:cNvSpPr/>
            <p:nvPr/>
          </p:nvSpPr>
          <p:spPr>
            <a:xfrm>
              <a:off x="7175351" y="1592132"/>
              <a:ext cx="1409632" cy="978946"/>
            </a:xfrm>
            <a:custGeom>
              <a:avLst/>
              <a:gdLst>
                <a:gd name="connsiteX0" fmla="*/ 0 w 1409632"/>
                <a:gd name="connsiteY0" fmla="*/ 150607 h 978946"/>
                <a:gd name="connsiteX1" fmla="*/ 204395 w 1409632"/>
                <a:gd name="connsiteY1" fmla="*/ 161364 h 978946"/>
                <a:gd name="connsiteX2" fmla="*/ 236668 w 1409632"/>
                <a:gd name="connsiteY2" fmla="*/ 172122 h 978946"/>
                <a:gd name="connsiteX3" fmla="*/ 408790 w 1409632"/>
                <a:gd name="connsiteY3" fmla="*/ 161364 h 978946"/>
                <a:gd name="connsiteX4" fmla="*/ 451821 w 1409632"/>
                <a:gd name="connsiteY4" fmla="*/ 118334 h 978946"/>
                <a:gd name="connsiteX5" fmla="*/ 484094 w 1409632"/>
                <a:gd name="connsiteY5" fmla="*/ 107576 h 978946"/>
                <a:gd name="connsiteX6" fmla="*/ 516367 w 1409632"/>
                <a:gd name="connsiteY6" fmla="*/ 86061 h 978946"/>
                <a:gd name="connsiteX7" fmla="*/ 580913 w 1409632"/>
                <a:gd name="connsiteY7" fmla="*/ 32273 h 978946"/>
                <a:gd name="connsiteX8" fmla="*/ 645458 w 1409632"/>
                <a:gd name="connsiteY8" fmla="*/ 10757 h 978946"/>
                <a:gd name="connsiteX9" fmla="*/ 677731 w 1409632"/>
                <a:gd name="connsiteY9" fmla="*/ 0 h 978946"/>
                <a:gd name="connsiteX10" fmla="*/ 763793 w 1409632"/>
                <a:gd name="connsiteY10" fmla="*/ 10757 h 978946"/>
                <a:gd name="connsiteX11" fmla="*/ 785308 w 1409632"/>
                <a:gd name="connsiteY11" fmla="*/ 32273 h 978946"/>
                <a:gd name="connsiteX12" fmla="*/ 849854 w 1409632"/>
                <a:gd name="connsiteY12" fmla="*/ 53788 h 978946"/>
                <a:gd name="connsiteX13" fmla="*/ 935915 w 1409632"/>
                <a:gd name="connsiteY13" fmla="*/ 75303 h 978946"/>
                <a:gd name="connsiteX14" fmla="*/ 989703 w 1409632"/>
                <a:gd name="connsiteY14" fmla="*/ 107576 h 978946"/>
                <a:gd name="connsiteX15" fmla="*/ 1011218 w 1409632"/>
                <a:gd name="connsiteY15" fmla="*/ 129092 h 978946"/>
                <a:gd name="connsiteX16" fmla="*/ 1075764 w 1409632"/>
                <a:gd name="connsiteY16" fmla="*/ 150607 h 978946"/>
                <a:gd name="connsiteX17" fmla="*/ 1129553 w 1409632"/>
                <a:gd name="connsiteY17" fmla="*/ 182880 h 978946"/>
                <a:gd name="connsiteX18" fmla="*/ 1161825 w 1409632"/>
                <a:gd name="connsiteY18" fmla="*/ 204395 h 978946"/>
                <a:gd name="connsiteX19" fmla="*/ 1226371 w 1409632"/>
                <a:gd name="connsiteY19" fmla="*/ 225910 h 978946"/>
                <a:gd name="connsiteX20" fmla="*/ 1366221 w 1409632"/>
                <a:gd name="connsiteY20" fmla="*/ 225910 h 978946"/>
                <a:gd name="connsiteX21" fmla="*/ 1387736 w 1409632"/>
                <a:gd name="connsiteY21" fmla="*/ 247426 h 978946"/>
                <a:gd name="connsiteX22" fmla="*/ 1398494 w 1409632"/>
                <a:gd name="connsiteY22" fmla="*/ 355002 h 978946"/>
                <a:gd name="connsiteX23" fmla="*/ 1355463 w 1409632"/>
                <a:gd name="connsiteY23" fmla="*/ 398033 h 978946"/>
                <a:gd name="connsiteX24" fmla="*/ 1280160 w 1409632"/>
                <a:gd name="connsiteY24" fmla="*/ 451821 h 978946"/>
                <a:gd name="connsiteX25" fmla="*/ 1247887 w 1409632"/>
                <a:gd name="connsiteY25" fmla="*/ 462579 h 978946"/>
                <a:gd name="connsiteX26" fmla="*/ 1226371 w 1409632"/>
                <a:gd name="connsiteY26" fmla="*/ 484094 h 978946"/>
                <a:gd name="connsiteX27" fmla="*/ 1161825 w 1409632"/>
                <a:gd name="connsiteY27" fmla="*/ 570155 h 978946"/>
                <a:gd name="connsiteX28" fmla="*/ 1129553 w 1409632"/>
                <a:gd name="connsiteY28" fmla="*/ 591670 h 978946"/>
                <a:gd name="connsiteX29" fmla="*/ 1097280 w 1409632"/>
                <a:gd name="connsiteY29" fmla="*/ 602428 h 978946"/>
                <a:gd name="connsiteX30" fmla="*/ 1043491 w 1409632"/>
                <a:gd name="connsiteY30" fmla="*/ 591670 h 978946"/>
                <a:gd name="connsiteX31" fmla="*/ 1021976 w 1409632"/>
                <a:gd name="connsiteY31" fmla="*/ 527124 h 978946"/>
                <a:gd name="connsiteX32" fmla="*/ 892884 w 1409632"/>
                <a:gd name="connsiteY32" fmla="*/ 516367 h 978946"/>
                <a:gd name="connsiteX33" fmla="*/ 645458 w 1409632"/>
                <a:gd name="connsiteY33" fmla="*/ 494852 h 978946"/>
                <a:gd name="connsiteX34" fmla="*/ 580913 w 1409632"/>
                <a:gd name="connsiteY34" fmla="*/ 505609 h 978946"/>
                <a:gd name="connsiteX35" fmla="*/ 548640 w 1409632"/>
                <a:gd name="connsiteY35" fmla="*/ 516367 h 978946"/>
                <a:gd name="connsiteX36" fmla="*/ 505609 w 1409632"/>
                <a:gd name="connsiteY36" fmla="*/ 559397 h 978946"/>
                <a:gd name="connsiteX37" fmla="*/ 484094 w 1409632"/>
                <a:gd name="connsiteY37" fmla="*/ 580913 h 978946"/>
                <a:gd name="connsiteX38" fmla="*/ 376517 w 1409632"/>
                <a:gd name="connsiteY38" fmla="*/ 559397 h 978946"/>
                <a:gd name="connsiteX39" fmla="*/ 355002 w 1409632"/>
                <a:gd name="connsiteY39" fmla="*/ 580913 h 978946"/>
                <a:gd name="connsiteX40" fmla="*/ 344244 w 1409632"/>
                <a:gd name="connsiteY40" fmla="*/ 613186 h 978946"/>
                <a:gd name="connsiteX41" fmla="*/ 311971 w 1409632"/>
                <a:gd name="connsiteY41" fmla="*/ 623943 h 978946"/>
                <a:gd name="connsiteX42" fmla="*/ 290456 w 1409632"/>
                <a:gd name="connsiteY42" fmla="*/ 645459 h 978946"/>
                <a:gd name="connsiteX43" fmla="*/ 333487 w 1409632"/>
                <a:gd name="connsiteY43" fmla="*/ 720762 h 978946"/>
                <a:gd name="connsiteX44" fmla="*/ 355002 w 1409632"/>
                <a:gd name="connsiteY44" fmla="*/ 785308 h 978946"/>
                <a:gd name="connsiteX45" fmla="*/ 311971 w 1409632"/>
                <a:gd name="connsiteY45" fmla="*/ 796066 h 978946"/>
                <a:gd name="connsiteX46" fmla="*/ 247425 w 1409632"/>
                <a:gd name="connsiteY46" fmla="*/ 817581 h 978946"/>
                <a:gd name="connsiteX47" fmla="*/ 193637 w 1409632"/>
                <a:gd name="connsiteY47" fmla="*/ 871369 h 978946"/>
                <a:gd name="connsiteX48" fmla="*/ 172122 w 1409632"/>
                <a:gd name="connsiteY48" fmla="*/ 903642 h 978946"/>
                <a:gd name="connsiteX49" fmla="*/ 139849 w 1409632"/>
                <a:gd name="connsiteY49" fmla="*/ 914400 h 978946"/>
                <a:gd name="connsiteX50" fmla="*/ 107576 w 1409632"/>
                <a:gd name="connsiteY50" fmla="*/ 935915 h 978946"/>
                <a:gd name="connsiteX51" fmla="*/ 64545 w 1409632"/>
                <a:gd name="connsiteY51" fmla="*/ 978946 h 9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632" h="978946">
                  <a:moveTo>
                    <a:pt x="0" y="150607"/>
                  </a:moveTo>
                  <a:cubicBezTo>
                    <a:pt x="68132" y="154193"/>
                    <a:pt x="136449" y="155187"/>
                    <a:pt x="204395" y="161364"/>
                  </a:cubicBezTo>
                  <a:cubicBezTo>
                    <a:pt x="215688" y="162391"/>
                    <a:pt x="225328" y="172122"/>
                    <a:pt x="236668" y="172122"/>
                  </a:cubicBezTo>
                  <a:cubicBezTo>
                    <a:pt x="294154" y="172122"/>
                    <a:pt x="351416" y="164950"/>
                    <a:pt x="408790" y="161364"/>
                  </a:cubicBezTo>
                  <a:cubicBezTo>
                    <a:pt x="494849" y="132679"/>
                    <a:pt x="394448" y="175707"/>
                    <a:pt x="451821" y="118334"/>
                  </a:cubicBezTo>
                  <a:cubicBezTo>
                    <a:pt x="459839" y="110316"/>
                    <a:pt x="473952" y="112647"/>
                    <a:pt x="484094" y="107576"/>
                  </a:cubicBezTo>
                  <a:cubicBezTo>
                    <a:pt x="495658" y="101794"/>
                    <a:pt x="506435" y="94338"/>
                    <a:pt x="516367" y="86061"/>
                  </a:cubicBezTo>
                  <a:cubicBezTo>
                    <a:pt x="545322" y="61932"/>
                    <a:pt x="546570" y="47537"/>
                    <a:pt x="580913" y="32273"/>
                  </a:cubicBezTo>
                  <a:cubicBezTo>
                    <a:pt x="601637" y="23062"/>
                    <a:pt x="623943" y="17929"/>
                    <a:pt x="645458" y="10757"/>
                  </a:cubicBezTo>
                  <a:lnTo>
                    <a:pt x="677731" y="0"/>
                  </a:lnTo>
                  <a:cubicBezTo>
                    <a:pt x="706418" y="3586"/>
                    <a:pt x="736102" y="2450"/>
                    <a:pt x="763793" y="10757"/>
                  </a:cubicBezTo>
                  <a:cubicBezTo>
                    <a:pt x="773508" y="13671"/>
                    <a:pt x="776236" y="27737"/>
                    <a:pt x="785308" y="32273"/>
                  </a:cubicBezTo>
                  <a:cubicBezTo>
                    <a:pt x="805593" y="42416"/>
                    <a:pt x="827615" y="49340"/>
                    <a:pt x="849854" y="53788"/>
                  </a:cubicBezTo>
                  <a:cubicBezTo>
                    <a:pt x="914761" y="66770"/>
                    <a:pt x="886296" y="58764"/>
                    <a:pt x="935915" y="75303"/>
                  </a:cubicBezTo>
                  <a:cubicBezTo>
                    <a:pt x="990429" y="129820"/>
                    <a:pt x="919878" y="65681"/>
                    <a:pt x="989703" y="107576"/>
                  </a:cubicBezTo>
                  <a:cubicBezTo>
                    <a:pt x="998400" y="112794"/>
                    <a:pt x="1002146" y="124556"/>
                    <a:pt x="1011218" y="129092"/>
                  </a:cubicBezTo>
                  <a:cubicBezTo>
                    <a:pt x="1031503" y="139235"/>
                    <a:pt x="1075764" y="150607"/>
                    <a:pt x="1075764" y="150607"/>
                  </a:cubicBezTo>
                  <a:cubicBezTo>
                    <a:pt x="1117790" y="192631"/>
                    <a:pt x="1073692" y="154949"/>
                    <a:pt x="1129553" y="182880"/>
                  </a:cubicBezTo>
                  <a:cubicBezTo>
                    <a:pt x="1141117" y="188662"/>
                    <a:pt x="1150011" y="199144"/>
                    <a:pt x="1161825" y="204395"/>
                  </a:cubicBezTo>
                  <a:cubicBezTo>
                    <a:pt x="1182549" y="213606"/>
                    <a:pt x="1226371" y="225910"/>
                    <a:pt x="1226371" y="225910"/>
                  </a:cubicBezTo>
                  <a:cubicBezTo>
                    <a:pt x="1281382" y="218052"/>
                    <a:pt x="1312695" y="205838"/>
                    <a:pt x="1366221" y="225910"/>
                  </a:cubicBezTo>
                  <a:cubicBezTo>
                    <a:pt x="1375718" y="229471"/>
                    <a:pt x="1380564" y="240254"/>
                    <a:pt x="1387736" y="247426"/>
                  </a:cubicBezTo>
                  <a:cubicBezTo>
                    <a:pt x="1400914" y="286962"/>
                    <a:pt x="1423234" y="315418"/>
                    <a:pt x="1398494" y="355002"/>
                  </a:cubicBezTo>
                  <a:cubicBezTo>
                    <a:pt x="1387743" y="372204"/>
                    <a:pt x="1355463" y="398033"/>
                    <a:pt x="1355463" y="398033"/>
                  </a:cubicBezTo>
                  <a:cubicBezTo>
                    <a:pt x="1337533" y="451821"/>
                    <a:pt x="1355463" y="426720"/>
                    <a:pt x="1280160" y="451821"/>
                  </a:cubicBezTo>
                  <a:lnTo>
                    <a:pt x="1247887" y="462579"/>
                  </a:lnTo>
                  <a:cubicBezTo>
                    <a:pt x="1240715" y="469751"/>
                    <a:pt x="1232457" y="475980"/>
                    <a:pt x="1226371" y="484094"/>
                  </a:cubicBezTo>
                  <a:cubicBezTo>
                    <a:pt x="1200552" y="518520"/>
                    <a:pt x="1192668" y="545480"/>
                    <a:pt x="1161825" y="570155"/>
                  </a:cubicBezTo>
                  <a:cubicBezTo>
                    <a:pt x="1151729" y="578231"/>
                    <a:pt x="1141117" y="585888"/>
                    <a:pt x="1129553" y="591670"/>
                  </a:cubicBezTo>
                  <a:cubicBezTo>
                    <a:pt x="1119411" y="596741"/>
                    <a:pt x="1108038" y="598842"/>
                    <a:pt x="1097280" y="602428"/>
                  </a:cubicBezTo>
                  <a:cubicBezTo>
                    <a:pt x="1079350" y="598842"/>
                    <a:pt x="1056420" y="604599"/>
                    <a:pt x="1043491" y="591670"/>
                  </a:cubicBezTo>
                  <a:cubicBezTo>
                    <a:pt x="1027454" y="575633"/>
                    <a:pt x="1044577" y="529007"/>
                    <a:pt x="1021976" y="527124"/>
                  </a:cubicBezTo>
                  <a:lnTo>
                    <a:pt x="892884" y="516367"/>
                  </a:lnTo>
                  <a:cubicBezTo>
                    <a:pt x="793902" y="499869"/>
                    <a:pt x="777888" y="494852"/>
                    <a:pt x="645458" y="494852"/>
                  </a:cubicBezTo>
                  <a:cubicBezTo>
                    <a:pt x="623646" y="494852"/>
                    <a:pt x="602428" y="502023"/>
                    <a:pt x="580913" y="505609"/>
                  </a:cubicBezTo>
                  <a:cubicBezTo>
                    <a:pt x="570155" y="509195"/>
                    <a:pt x="556658" y="508349"/>
                    <a:pt x="548640" y="516367"/>
                  </a:cubicBezTo>
                  <a:cubicBezTo>
                    <a:pt x="491267" y="573740"/>
                    <a:pt x="591668" y="530712"/>
                    <a:pt x="505609" y="559397"/>
                  </a:cubicBezTo>
                  <a:cubicBezTo>
                    <a:pt x="498437" y="566569"/>
                    <a:pt x="494174" y="579793"/>
                    <a:pt x="484094" y="580913"/>
                  </a:cubicBezTo>
                  <a:cubicBezTo>
                    <a:pt x="447010" y="585034"/>
                    <a:pt x="410732" y="570802"/>
                    <a:pt x="376517" y="559397"/>
                  </a:cubicBezTo>
                  <a:cubicBezTo>
                    <a:pt x="369345" y="566569"/>
                    <a:pt x="360220" y="572216"/>
                    <a:pt x="355002" y="580913"/>
                  </a:cubicBezTo>
                  <a:cubicBezTo>
                    <a:pt x="349168" y="590637"/>
                    <a:pt x="352262" y="605168"/>
                    <a:pt x="344244" y="613186"/>
                  </a:cubicBezTo>
                  <a:cubicBezTo>
                    <a:pt x="336226" y="621204"/>
                    <a:pt x="322729" y="620357"/>
                    <a:pt x="311971" y="623943"/>
                  </a:cubicBezTo>
                  <a:cubicBezTo>
                    <a:pt x="304799" y="631115"/>
                    <a:pt x="291890" y="635418"/>
                    <a:pt x="290456" y="645459"/>
                  </a:cubicBezTo>
                  <a:cubicBezTo>
                    <a:pt x="282943" y="698054"/>
                    <a:pt x="300713" y="698913"/>
                    <a:pt x="333487" y="720762"/>
                  </a:cubicBezTo>
                  <a:cubicBezTo>
                    <a:pt x="340659" y="742277"/>
                    <a:pt x="377004" y="779807"/>
                    <a:pt x="355002" y="785308"/>
                  </a:cubicBezTo>
                  <a:cubicBezTo>
                    <a:pt x="340658" y="788894"/>
                    <a:pt x="326133" y="791818"/>
                    <a:pt x="311971" y="796066"/>
                  </a:cubicBezTo>
                  <a:cubicBezTo>
                    <a:pt x="290248" y="802583"/>
                    <a:pt x="247425" y="817581"/>
                    <a:pt x="247425" y="817581"/>
                  </a:cubicBezTo>
                  <a:cubicBezTo>
                    <a:pt x="190052" y="903642"/>
                    <a:pt x="265354" y="799652"/>
                    <a:pt x="193637" y="871369"/>
                  </a:cubicBezTo>
                  <a:cubicBezTo>
                    <a:pt x="184495" y="880511"/>
                    <a:pt x="182218" y="895565"/>
                    <a:pt x="172122" y="903642"/>
                  </a:cubicBezTo>
                  <a:cubicBezTo>
                    <a:pt x="163267" y="910726"/>
                    <a:pt x="149991" y="909329"/>
                    <a:pt x="139849" y="914400"/>
                  </a:cubicBezTo>
                  <a:cubicBezTo>
                    <a:pt x="128285" y="920182"/>
                    <a:pt x="118334" y="928743"/>
                    <a:pt x="107576" y="935915"/>
                  </a:cubicBezTo>
                  <a:cubicBezTo>
                    <a:pt x="81613" y="974860"/>
                    <a:pt x="97625" y="962406"/>
                    <a:pt x="64545" y="97894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Vrije vorm 17"/>
            <p:cNvSpPr/>
            <p:nvPr/>
          </p:nvSpPr>
          <p:spPr>
            <a:xfrm>
              <a:off x="9240819" y="4281544"/>
              <a:ext cx="172122" cy="161364"/>
            </a:xfrm>
            <a:custGeom>
              <a:avLst/>
              <a:gdLst>
                <a:gd name="connsiteX0" fmla="*/ 0 w 172122"/>
                <a:gd name="connsiteY0" fmla="*/ 0 h 161364"/>
                <a:gd name="connsiteX1" fmla="*/ 53788 w 172122"/>
                <a:gd name="connsiteY1" fmla="*/ 64545 h 161364"/>
                <a:gd name="connsiteX2" fmla="*/ 86061 w 172122"/>
                <a:gd name="connsiteY2" fmla="*/ 75303 h 161364"/>
                <a:gd name="connsiteX3" fmla="*/ 118334 w 172122"/>
                <a:gd name="connsiteY3" fmla="*/ 96818 h 161364"/>
                <a:gd name="connsiteX4" fmla="*/ 129092 w 172122"/>
                <a:gd name="connsiteY4" fmla="*/ 129091 h 161364"/>
                <a:gd name="connsiteX5" fmla="*/ 172122 w 172122"/>
                <a:gd name="connsiteY5" fmla="*/ 16136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22" h="161364">
                  <a:moveTo>
                    <a:pt x="0" y="0"/>
                  </a:moveTo>
                  <a:cubicBezTo>
                    <a:pt x="17929" y="21515"/>
                    <a:pt x="32711" y="46103"/>
                    <a:pt x="53788" y="64545"/>
                  </a:cubicBezTo>
                  <a:cubicBezTo>
                    <a:pt x="62322" y="72012"/>
                    <a:pt x="75919" y="70232"/>
                    <a:pt x="86061" y="75303"/>
                  </a:cubicBezTo>
                  <a:cubicBezTo>
                    <a:pt x="97625" y="81085"/>
                    <a:pt x="107576" y="89646"/>
                    <a:pt x="118334" y="96818"/>
                  </a:cubicBezTo>
                  <a:cubicBezTo>
                    <a:pt x="121920" y="107576"/>
                    <a:pt x="121074" y="121073"/>
                    <a:pt x="129092" y="129091"/>
                  </a:cubicBezTo>
                  <a:cubicBezTo>
                    <a:pt x="195555" y="195554"/>
                    <a:pt x="137497" y="92111"/>
                    <a:pt x="172122" y="161364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Vrije vorm 18"/>
            <p:cNvSpPr/>
            <p:nvPr/>
          </p:nvSpPr>
          <p:spPr>
            <a:xfrm>
              <a:off x="9283849" y="4044875"/>
              <a:ext cx="731520" cy="505610"/>
            </a:xfrm>
            <a:custGeom>
              <a:avLst/>
              <a:gdLst>
                <a:gd name="connsiteX0" fmla="*/ 0 w 731520"/>
                <a:gd name="connsiteY0" fmla="*/ 53789 h 505610"/>
                <a:gd name="connsiteX1" fmla="*/ 53789 w 731520"/>
                <a:gd name="connsiteY1" fmla="*/ 75304 h 505610"/>
                <a:gd name="connsiteX2" fmla="*/ 86062 w 731520"/>
                <a:gd name="connsiteY2" fmla="*/ 86061 h 505610"/>
                <a:gd name="connsiteX3" fmla="*/ 150607 w 731520"/>
                <a:gd name="connsiteY3" fmla="*/ 75304 h 505610"/>
                <a:gd name="connsiteX4" fmla="*/ 215153 w 731520"/>
                <a:gd name="connsiteY4" fmla="*/ 53789 h 505610"/>
                <a:gd name="connsiteX5" fmla="*/ 236669 w 731520"/>
                <a:gd name="connsiteY5" fmla="*/ 32273 h 505610"/>
                <a:gd name="connsiteX6" fmla="*/ 301215 w 731520"/>
                <a:gd name="connsiteY6" fmla="*/ 10758 h 505610"/>
                <a:gd name="connsiteX7" fmla="*/ 333487 w 731520"/>
                <a:gd name="connsiteY7" fmla="*/ 0 h 505610"/>
                <a:gd name="connsiteX8" fmla="*/ 408791 w 731520"/>
                <a:gd name="connsiteY8" fmla="*/ 10758 h 505610"/>
                <a:gd name="connsiteX9" fmla="*/ 441064 w 731520"/>
                <a:gd name="connsiteY9" fmla="*/ 32273 h 505610"/>
                <a:gd name="connsiteX10" fmla="*/ 473337 w 731520"/>
                <a:gd name="connsiteY10" fmla="*/ 43031 h 505610"/>
                <a:gd name="connsiteX11" fmla="*/ 591671 w 731520"/>
                <a:gd name="connsiteY11" fmla="*/ 32273 h 505610"/>
                <a:gd name="connsiteX12" fmla="*/ 623944 w 731520"/>
                <a:gd name="connsiteY12" fmla="*/ 21516 h 505610"/>
                <a:gd name="connsiteX13" fmla="*/ 677732 w 731520"/>
                <a:gd name="connsiteY13" fmla="*/ 32273 h 505610"/>
                <a:gd name="connsiteX14" fmla="*/ 710005 w 731520"/>
                <a:gd name="connsiteY14" fmla="*/ 118334 h 505610"/>
                <a:gd name="connsiteX15" fmla="*/ 720763 w 731520"/>
                <a:gd name="connsiteY15" fmla="*/ 150607 h 505610"/>
                <a:gd name="connsiteX16" fmla="*/ 731520 w 731520"/>
                <a:gd name="connsiteY16" fmla="*/ 193638 h 505610"/>
                <a:gd name="connsiteX17" fmla="*/ 720763 w 731520"/>
                <a:gd name="connsiteY17" fmla="*/ 247426 h 505610"/>
                <a:gd name="connsiteX18" fmla="*/ 699247 w 731520"/>
                <a:gd name="connsiteY18" fmla="*/ 268941 h 505610"/>
                <a:gd name="connsiteX19" fmla="*/ 677732 w 731520"/>
                <a:gd name="connsiteY19" fmla="*/ 333487 h 505610"/>
                <a:gd name="connsiteX20" fmla="*/ 645459 w 731520"/>
                <a:gd name="connsiteY20" fmla="*/ 387276 h 505610"/>
                <a:gd name="connsiteX21" fmla="*/ 580913 w 731520"/>
                <a:gd name="connsiteY21" fmla="*/ 408791 h 505610"/>
                <a:gd name="connsiteX22" fmla="*/ 548640 w 731520"/>
                <a:gd name="connsiteY22" fmla="*/ 419549 h 505610"/>
                <a:gd name="connsiteX23" fmla="*/ 516367 w 731520"/>
                <a:gd name="connsiteY23" fmla="*/ 430306 h 505610"/>
                <a:gd name="connsiteX24" fmla="*/ 484095 w 731520"/>
                <a:gd name="connsiteY24" fmla="*/ 441064 h 505610"/>
                <a:gd name="connsiteX25" fmla="*/ 473337 w 731520"/>
                <a:gd name="connsiteY25" fmla="*/ 473337 h 505610"/>
                <a:gd name="connsiteX26" fmla="*/ 441064 w 731520"/>
                <a:gd name="connsiteY26" fmla="*/ 505610 h 50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1520" h="505610">
                  <a:moveTo>
                    <a:pt x="0" y="53789"/>
                  </a:moveTo>
                  <a:cubicBezTo>
                    <a:pt x="17930" y="60961"/>
                    <a:pt x="35708" y="68524"/>
                    <a:pt x="53789" y="75304"/>
                  </a:cubicBezTo>
                  <a:cubicBezTo>
                    <a:pt x="64407" y="79285"/>
                    <a:pt x="74722" y="86061"/>
                    <a:pt x="86062" y="86061"/>
                  </a:cubicBezTo>
                  <a:cubicBezTo>
                    <a:pt x="107874" y="86061"/>
                    <a:pt x="129092" y="78890"/>
                    <a:pt x="150607" y="75304"/>
                  </a:cubicBezTo>
                  <a:cubicBezTo>
                    <a:pt x="172122" y="68132"/>
                    <a:pt x="199116" y="69826"/>
                    <a:pt x="215153" y="53789"/>
                  </a:cubicBezTo>
                  <a:cubicBezTo>
                    <a:pt x="222325" y="46617"/>
                    <a:pt x="227597" y="36809"/>
                    <a:pt x="236669" y="32273"/>
                  </a:cubicBezTo>
                  <a:cubicBezTo>
                    <a:pt x="256954" y="22131"/>
                    <a:pt x="279700" y="17930"/>
                    <a:pt x="301215" y="10758"/>
                  </a:cubicBezTo>
                  <a:lnTo>
                    <a:pt x="333487" y="0"/>
                  </a:lnTo>
                  <a:cubicBezTo>
                    <a:pt x="358588" y="3586"/>
                    <a:pt x="384504" y="3472"/>
                    <a:pt x="408791" y="10758"/>
                  </a:cubicBezTo>
                  <a:cubicBezTo>
                    <a:pt x="421175" y="14473"/>
                    <a:pt x="429500" y="26491"/>
                    <a:pt x="441064" y="32273"/>
                  </a:cubicBezTo>
                  <a:cubicBezTo>
                    <a:pt x="451206" y="37344"/>
                    <a:pt x="462579" y="39445"/>
                    <a:pt x="473337" y="43031"/>
                  </a:cubicBezTo>
                  <a:cubicBezTo>
                    <a:pt x="512782" y="39445"/>
                    <a:pt x="552462" y="37874"/>
                    <a:pt x="591671" y="32273"/>
                  </a:cubicBezTo>
                  <a:cubicBezTo>
                    <a:pt x="602897" y="30669"/>
                    <a:pt x="612604" y="21516"/>
                    <a:pt x="623944" y="21516"/>
                  </a:cubicBezTo>
                  <a:cubicBezTo>
                    <a:pt x="642228" y="21516"/>
                    <a:pt x="659803" y="28687"/>
                    <a:pt x="677732" y="32273"/>
                  </a:cubicBezTo>
                  <a:cubicBezTo>
                    <a:pt x="717146" y="71689"/>
                    <a:pt x="692254" y="38459"/>
                    <a:pt x="710005" y="118334"/>
                  </a:cubicBezTo>
                  <a:cubicBezTo>
                    <a:pt x="712465" y="129404"/>
                    <a:pt x="717648" y="139704"/>
                    <a:pt x="720763" y="150607"/>
                  </a:cubicBezTo>
                  <a:cubicBezTo>
                    <a:pt x="724825" y="164823"/>
                    <a:pt x="727934" y="179294"/>
                    <a:pt x="731520" y="193638"/>
                  </a:cubicBezTo>
                  <a:cubicBezTo>
                    <a:pt x="727934" y="211567"/>
                    <a:pt x="727966" y="230620"/>
                    <a:pt x="720763" y="247426"/>
                  </a:cubicBezTo>
                  <a:cubicBezTo>
                    <a:pt x="716768" y="256748"/>
                    <a:pt x="703783" y="259869"/>
                    <a:pt x="699247" y="268941"/>
                  </a:cubicBezTo>
                  <a:cubicBezTo>
                    <a:pt x="689104" y="289226"/>
                    <a:pt x="684904" y="311972"/>
                    <a:pt x="677732" y="333487"/>
                  </a:cubicBezTo>
                  <a:cubicBezTo>
                    <a:pt x="670371" y="355571"/>
                    <a:pt x="669087" y="375462"/>
                    <a:pt x="645459" y="387276"/>
                  </a:cubicBezTo>
                  <a:cubicBezTo>
                    <a:pt x="625174" y="397418"/>
                    <a:pt x="602428" y="401619"/>
                    <a:pt x="580913" y="408791"/>
                  </a:cubicBezTo>
                  <a:lnTo>
                    <a:pt x="548640" y="419549"/>
                  </a:lnTo>
                  <a:lnTo>
                    <a:pt x="516367" y="430306"/>
                  </a:lnTo>
                  <a:lnTo>
                    <a:pt x="484095" y="441064"/>
                  </a:lnTo>
                  <a:cubicBezTo>
                    <a:pt x="480509" y="451822"/>
                    <a:pt x="480421" y="464482"/>
                    <a:pt x="473337" y="473337"/>
                  </a:cubicBezTo>
                  <a:cubicBezTo>
                    <a:pt x="438080" y="517407"/>
                    <a:pt x="441064" y="476219"/>
                    <a:pt x="441064" y="50561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206701" y="6443831"/>
              <a:ext cx="1968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 smtClean="0">
                  <a:solidFill>
                    <a:srgbClr val="FFFF00"/>
                  </a:solidFill>
                </a:rPr>
                <a:t>400mm </a:t>
              </a:r>
              <a:r>
                <a:rPr lang="nl-BE" sz="1400" dirty="0" err="1" smtClean="0">
                  <a:solidFill>
                    <a:srgbClr val="FFFF00"/>
                  </a:solidFill>
                </a:rPr>
                <a:t>jaarisohyeet</a:t>
              </a:r>
              <a:endParaRPr lang="nl-BE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Tekstvak 21"/>
          <p:cNvSpPr txBox="1"/>
          <p:nvPr/>
        </p:nvSpPr>
        <p:spPr>
          <a:xfrm>
            <a:off x="6546027" y="2571078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1</a:t>
            </a:r>
            <a:endParaRPr lang="nl-BE" b="1" dirty="0"/>
          </a:p>
        </p:txBody>
      </p:sp>
      <p:sp>
        <p:nvSpPr>
          <p:cNvPr id="23" name="Tekstvak 22"/>
          <p:cNvSpPr txBox="1"/>
          <p:nvPr/>
        </p:nvSpPr>
        <p:spPr>
          <a:xfrm>
            <a:off x="7342093" y="2499753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2</a:t>
            </a:r>
            <a:endParaRPr lang="nl-BE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702012" y="3798421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3</a:t>
            </a:r>
            <a:endParaRPr lang="nl-BE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9415630" y="4044875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4</a:t>
            </a:r>
            <a:endParaRPr lang="nl-BE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485938" y="3895182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5</a:t>
            </a:r>
            <a:endParaRPr lang="nl-BE" b="1" dirty="0"/>
          </a:p>
        </p:txBody>
      </p:sp>
      <p:sp>
        <p:nvSpPr>
          <p:cNvPr id="27" name="Tekstvak 26"/>
          <p:cNvSpPr txBox="1"/>
          <p:nvPr/>
        </p:nvSpPr>
        <p:spPr>
          <a:xfrm>
            <a:off x="8375209" y="2012136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6</a:t>
            </a:r>
            <a:endParaRPr lang="nl-BE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3477409" y="2152443"/>
            <a:ext cx="4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7</a:t>
            </a:r>
            <a:endParaRPr lang="nl-BE" b="1" dirty="0"/>
          </a:p>
        </p:txBody>
      </p:sp>
      <p:grpSp>
        <p:nvGrpSpPr>
          <p:cNvPr id="31" name="Groep 30"/>
          <p:cNvGrpSpPr/>
          <p:nvPr/>
        </p:nvGrpSpPr>
        <p:grpSpPr>
          <a:xfrm>
            <a:off x="5975872" y="1056489"/>
            <a:ext cx="629324" cy="4598894"/>
            <a:chOff x="5975872" y="1056489"/>
            <a:chExt cx="629324" cy="4598894"/>
          </a:xfrm>
        </p:grpSpPr>
        <p:sp>
          <p:nvSpPr>
            <p:cNvPr id="29" name="Tekstvak 28"/>
            <p:cNvSpPr txBox="1"/>
            <p:nvPr/>
          </p:nvSpPr>
          <p:spPr>
            <a:xfrm>
              <a:off x="6185647" y="1056489"/>
              <a:ext cx="419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smtClean="0"/>
                <a:t>8</a:t>
              </a:r>
              <a:endParaRPr lang="nl-BE" b="1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5975872" y="5193718"/>
              <a:ext cx="419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 smtClean="0"/>
                <a:t>8</a:t>
              </a:r>
              <a:endParaRPr lang="nl-B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81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9" y="0"/>
            <a:ext cx="10875981" cy="6859284"/>
          </a:xfrm>
        </p:spPr>
      </p:pic>
      <p:sp>
        <p:nvSpPr>
          <p:cNvPr id="5" name="Tekstvak 4"/>
          <p:cNvSpPr txBox="1"/>
          <p:nvPr/>
        </p:nvSpPr>
        <p:spPr>
          <a:xfrm>
            <a:off x="6314739" y="1204856"/>
            <a:ext cx="22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Warme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185647" y="4238513"/>
            <a:ext cx="242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Gematigde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095999" y="5723068"/>
            <a:ext cx="267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Koude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34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99" y="-9682"/>
            <a:ext cx="8584602" cy="6867682"/>
          </a:xfrm>
        </p:spPr>
      </p:pic>
    </p:spTree>
    <p:extLst>
      <p:ext uri="{BB962C8B-B14F-4D97-AF65-F5344CB8AC3E}">
        <p14:creationId xmlns:p14="http://schemas.microsoft.com/office/powerpoint/2010/main" val="26800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Luchtstreken &amp;                Jaarneerslag</a:t>
            </a:r>
            <a:br>
              <a:rPr lang="nl-BE" dirty="0" smtClean="0"/>
            </a:br>
            <a:r>
              <a:rPr lang="nl-BE" dirty="0" smtClean="0"/>
              <a:t>jaarisothermen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13976" b="8946"/>
          <a:stretch/>
        </p:blipFill>
        <p:spPr>
          <a:xfrm>
            <a:off x="126123" y="1825625"/>
            <a:ext cx="6025625" cy="3550416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10568"/>
          <a:stretch/>
        </p:blipFill>
        <p:spPr>
          <a:xfrm>
            <a:off x="6151748" y="1825625"/>
            <a:ext cx="5834514" cy="3550416"/>
          </a:xfrm>
        </p:spPr>
      </p:pic>
    </p:spTree>
    <p:extLst>
      <p:ext uri="{BB962C8B-B14F-4D97-AF65-F5344CB8AC3E}">
        <p14:creationId xmlns:p14="http://schemas.microsoft.com/office/powerpoint/2010/main" val="19165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7" y="0"/>
            <a:ext cx="10854466" cy="7241547"/>
          </a:xfrm>
        </p:spPr>
      </p:pic>
    </p:spTree>
    <p:extLst>
      <p:ext uri="{BB962C8B-B14F-4D97-AF65-F5344CB8AC3E}">
        <p14:creationId xmlns:p14="http://schemas.microsoft.com/office/powerpoint/2010/main" val="13206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1" y="0"/>
            <a:ext cx="10301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5065"/>
          <a:stretch/>
        </p:blipFill>
        <p:spPr>
          <a:xfrm>
            <a:off x="717176" y="0"/>
            <a:ext cx="10757647" cy="6861695"/>
          </a:xfrm>
        </p:spPr>
      </p:pic>
      <p:grpSp>
        <p:nvGrpSpPr>
          <p:cNvPr id="7" name="Groep 6"/>
          <p:cNvGrpSpPr/>
          <p:nvPr/>
        </p:nvGrpSpPr>
        <p:grpSpPr>
          <a:xfrm>
            <a:off x="2441985" y="2796988"/>
            <a:ext cx="4873216" cy="2226833"/>
            <a:chOff x="2441985" y="2796988"/>
            <a:chExt cx="4873216" cy="2226833"/>
          </a:xfrm>
        </p:grpSpPr>
        <p:sp>
          <p:nvSpPr>
            <p:cNvPr id="5" name="Ovaal 4"/>
            <p:cNvSpPr/>
            <p:nvPr/>
          </p:nvSpPr>
          <p:spPr>
            <a:xfrm>
              <a:off x="2441985" y="2796988"/>
              <a:ext cx="1269402" cy="2226833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Ovaal 5"/>
            <p:cNvSpPr/>
            <p:nvPr/>
          </p:nvSpPr>
          <p:spPr>
            <a:xfrm>
              <a:off x="6529893" y="2796988"/>
              <a:ext cx="785308" cy="1238922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8367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16612"/>
          <a:stretch/>
        </p:blipFill>
        <p:spPr>
          <a:xfrm>
            <a:off x="-1" y="0"/>
            <a:ext cx="12197603" cy="6626711"/>
          </a:xfrm>
        </p:spPr>
      </p:pic>
      <p:grpSp>
        <p:nvGrpSpPr>
          <p:cNvPr id="7" name="Groep 6"/>
          <p:cNvGrpSpPr/>
          <p:nvPr/>
        </p:nvGrpSpPr>
        <p:grpSpPr>
          <a:xfrm>
            <a:off x="2441986" y="1075765"/>
            <a:ext cx="7368988" cy="4991548"/>
            <a:chOff x="2441986" y="1075765"/>
            <a:chExt cx="7368988" cy="4991548"/>
          </a:xfrm>
        </p:grpSpPr>
        <p:sp>
          <p:nvSpPr>
            <p:cNvPr id="5" name="Ovaal 4"/>
            <p:cNvSpPr/>
            <p:nvPr/>
          </p:nvSpPr>
          <p:spPr>
            <a:xfrm>
              <a:off x="2441986" y="4077148"/>
              <a:ext cx="1043492" cy="199016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Ovaal 5"/>
            <p:cNvSpPr/>
            <p:nvPr/>
          </p:nvSpPr>
          <p:spPr>
            <a:xfrm>
              <a:off x="7637929" y="1075765"/>
              <a:ext cx="2173045" cy="1420009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9809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" y="365125"/>
            <a:ext cx="12160788" cy="1463040"/>
          </a:xfrm>
        </p:spPr>
      </p:pic>
      <p:pic>
        <p:nvPicPr>
          <p:cNvPr id="5" name="Afbeelding 4" descr="P056L04"/>
          <p:cNvPicPr/>
          <p:nvPr/>
        </p:nvPicPr>
        <p:blipFill rotWithShape="1">
          <a:blip r:embed="rId3" cstate="print"/>
          <a:srcRect t="812" r="1735"/>
          <a:stretch/>
        </p:blipFill>
        <p:spPr bwMode="auto">
          <a:xfrm>
            <a:off x="15606" y="2183802"/>
            <a:ext cx="12160788" cy="4674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7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teriaexpeditions.be/poolexpedities/met-dixie-naar-de-noordpool/fotos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7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egwezens.files.wordpress.com/2014/08/foto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9" y="0"/>
            <a:ext cx="10295068" cy="68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http://www.ikgeeflevenaanmijnplaneet.be/uploads/ecosystems/vilda_hallerbos_1900_px_20252_rollin_verlin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0" y="0"/>
            <a:ext cx="10338099" cy="68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http://users.telenet.be/gebergten/alpennieu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66" y="0"/>
            <a:ext cx="9380668" cy="68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://www.vraagenaanbod.nl/indeximages/artikelen_fotos_15263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0"/>
            <a:ext cx="10327341" cy="68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Temperatuur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 smtClean="0"/>
              <a:t>Tropisch regenwoud</a:t>
            </a:r>
            <a:endParaRPr lang="nl-BE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267"/>
            <a:ext cx="5157787" cy="3440203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 smtClean="0"/>
              <a:t>Naaldwoud</a:t>
            </a:r>
            <a:endParaRPr lang="nl-BE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7976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Neerslag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 smtClean="0"/>
              <a:t>Tropisch regenwoud</a:t>
            </a:r>
            <a:endParaRPr lang="nl-B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267"/>
            <a:ext cx="5157787" cy="3440203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 smtClean="0"/>
              <a:t>Woestijn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7267"/>
            <a:ext cx="5167687" cy="3440203"/>
          </a:xfrm>
        </p:spPr>
      </p:pic>
    </p:spTree>
    <p:extLst>
      <p:ext uri="{BB962C8B-B14F-4D97-AF65-F5344CB8AC3E}">
        <p14:creationId xmlns:p14="http://schemas.microsoft.com/office/powerpoint/2010/main" val="21422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9711"/>
          <a:stretch/>
        </p:blipFill>
        <p:spPr>
          <a:xfrm>
            <a:off x="0" y="0"/>
            <a:ext cx="12187086" cy="6858000"/>
          </a:xfrm>
        </p:spPr>
      </p:pic>
    </p:spTree>
    <p:extLst>
      <p:ext uri="{BB962C8B-B14F-4D97-AF65-F5344CB8AC3E}">
        <p14:creationId xmlns:p14="http://schemas.microsoft.com/office/powerpoint/2010/main" val="805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8043" r="-272" b="11160"/>
          <a:stretch/>
        </p:blipFill>
        <p:spPr>
          <a:xfrm>
            <a:off x="-1" y="0"/>
            <a:ext cx="12285234" cy="6883872"/>
          </a:xfrm>
        </p:spPr>
      </p:pic>
    </p:spTree>
    <p:extLst>
      <p:ext uri="{BB962C8B-B14F-4D97-AF65-F5344CB8AC3E}">
        <p14:creationId xmlns:p14="http://schemas.microsoft.com/office/powerpoint/2010/main" val="13291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r="2589" b="18178"/>
          <a:stretch/>
        </p:blipFill>
        <p:spPr>
          <a:xfrm>
            <a:off x="150607" y="0"/>
            <a:ext cx="11876442" cy="6927926"/>
          </a:xfrm>
        </p:spPr>
      </p:pic>
    </p:spTree>
    <p:extLst>
      <p:ext uri="{BB962C8B-B14F-4D97-AF65-F5344CB8AC3E}">
        <p14:creationId xmlns:p14="http://schemas.microsoft.com/office/powerpoint/2010/main" val="4017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6128" r="957" b="17630"/>
          <a:stretch/>
        </p:blipFill>
        <p:spPr>
          <a:xfrm>
            <a:off x="0" y="268941"/>
            <a:ext cx="12241982" cy="6250193"/>
          </a:xfrm>
        </p:spPr>
      </p:pic>
    </p:spTree>
    <p:extLst>
      <p:ext uri="{BB962C8B-B14F-4D97-AF65-F5344CB8AC3E}">
        <p14:creationId xmlns:p14="http://schemas.microsoft.com/office/powerpoint/2010/main" val="31098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8221" r="2765" b="14753"/>
          <a:stretch/>
        </p:blipFill>
        <p:spPr>
          <a:xfrm>
            <a:off x="430306" y="0"/>
            <a:ext cx="11381590" cy="7013985"/>
          </a:xfrm>
          <a:prstGeom prst="rect">
            <a:avLst/>
          </a:prstGeom>
        </p:spPr>
      </p:pic>
      <p:grpSp>
        <p:nvGrpSpPr>
          <p:cNvPr id="15" name="Groep 14"/>
          <p:cNvGrpSpPr/>
          <p:nvPr/>
        </p:nvGrpSpPr>
        <p:grpSpPr>
          <a:xfrm>
            <a:off x="1054249" y="2445776"/>
            <a:ext cx="10133704" cy="4286186"/>
            <a:chOff x="1054249" y="2445776"/>
            <a:chExt cx="10133704" cy="4286186"/>
          </a:xfrm>
        </p:grpSpPr>
        <p:sp>
          <p:nvSpPr>
            <p:cNvPr id="9" name="Vrije vorm 8"/>
            <p:cNvSpPr/>
            <p:nvPr/>
          </p:nvSpPr>
          <p:spPr>
            <a:xfrm>
              <a:off x="1054249" y="2445776"/>
              <a:ext cx="10133704" cy="537883"/>
            </a:xfrm>
            <a:custGeom>
              <a:avLst/>
              <a:gdLst>
                <a:gd name="connsiteX0" fmla="*/ 10133704 w 10133704"/>
                <a:gd name="connsiteY0" fmla="*/ 32273 h 537883"/>
                <a:gd name="connsiteX1" fmla="*/ 9907793 w 10133704"/>
                <a:gd name="connsiteY1" fmla="*/ 53789 h 537883"/>
                <a:gd name="connsiteX2" fmla="*/ 9875520 w 10133704"/>
                <a:gd name="connsiteY2" fmla="*/ 64546 h 537883"/>
                <a:gd name="connsiteX3" fmla="*/ 9423699 w 10133704"/>
                <a:gd name="connsiteY3" fmla="*/ 64546 h 537883"/>
                <a:gd name="connsiteX4" fmla="*/ 9380669 w 10133704"/>
                <a:gd name="connsiteY4" fmla="*/ 75304 h 537883"/>
                <a:gd name="connsiteX5" fmla="*/ 9251577 w 10133704"/>
                <a:gd name="connsiteY5" fmla="*/ 86062 h 537883"/>
                <a:gd name="connsiteX6" fmla="*/ 9004151 w 10133704"/>
                <a:gd name="connsiteY6" fmla="*/ 107577 h 537883"/>
                <a:gd name="connsiteX7" fmla="*/ 8939605 w 10133704"/>
                <a:gd name="connsiteY7" fmla="*/ 139850 h 537883"/>
                <a:gd name="connsiteX8" fmla="*/ 8810513 w 10133704"/>
                <a:gd name="connsiteY8" fmla="*/ 172123 h 537883"/>
                <a:gd name="connsiteX9" fmla="*/ 8724452 w 10133704"/>
                <a:gd name="connsiteY9" fmla="*/ 247426 h 537883"/>
                <a:gd name="connsiteX10" fmla="*/ 8702937 w 10133704"/>
                <a:gd name="connsiteY10" fmla="*/ 268942 h 537883"/>
                <a:gd name="connsiteX11" fmla="*/ 8638391 w 10133704"/>
                <a:gd name="connsiteY11" fmla="*/ 290457 h 537883"/>
                <a:gd name="connsiteX12" fmla="*/ 8606118 w 10133704"/>
                <a:gd name="connsiteY12" fmla="*/ 301215 h 537883"/>
                <a:gd name="connsiteX13" fmla="*/ 8498542 w 10133704"/>
                <a:gd name="connsiteY13" fmla="*/ 355003 h 537883"/>
                <a:gd name="connsiteX14" fmla="*/ 8477026 w 10133704"/>
                <a:gd name="connsiteY14" fmla="*/ 376518 h 537883"/>
                <a:gd name="connsiteX15" fmla="*/ 8251116 w 10133704"/>
                <a:gd name="connsiteY15" fmla="*/ 376518 h 537883"/>
                <a:gd name="connsiteX16" fmla="*/ 8218843 w 10133704"/>
                <a:gd name="connsiteY16" fmla="*/ 365760 h 537883"/>
                <a:gd name="connsiteX17" fmla="*/ 8197327 w 10133704"/>
                <a:gd name="connsiteY17" fmla="*/ 344245 h 537883"/>
                <a:gd name="connsiteX18" fmla="*/ 8132782 w 10133704"/>
                <a:gd name="connsiteY18" fmla="*/ 333488 h 537883"/>
                <a:gd name="connsiteX19" fmla="*/ 8068236 w 10133704"/>
                <a:gd name="connsiteY19" fmla="*/ 311972 h 537883"/>
                <a:gd name="connsiteX20" fmla="*/ 7863840 w 10133704"/>
                <a:gd name="connsiteY20" fmla="*/ 290457 h 537883"/>
                <a:gd name="connsiteX21" fmla="*/ 7799295 w 10133704"/>
                <a:gd name="connsiteY21" fmla="*/ 279699 h 537883"/>
                <a:gd name="connsiteX22" fmla="*/ 7487323 w 10133704"/>
                <a:gd name="connsiteY22" fmla="*/ 301215 h 537883"/>
                <a:gd name="connsiteX23" fmla="*/ 7272170 w 10133704"/>
                <a:gd name="connsiteY23" fmla="*/ 290457 h 537883"/>
                <a:gd name="connsiteX24" fmla="*/ 6852622 w 10133704"/>
                <a:gd name="connsiteY24" fmla="*/ 268942 h 537883"/>
                <a:gd name="connsiteX25" fmla="*/ 6798833 w 10133704"/>
                <a:gd name="connsiteY25" fmla="*/ 258184 h 537883"/>
                <a:gd name="connsiteX26" fmla="*/ 6766560 w 10133704"/>
                <a:gd name="connsiteY26" fmla="*/ 247426 h 537883"/>
                <a:gd name="connsiteX27" fmla="*/ 6702015 w 10133704"/>
                <a:gd name="connsiteY27" fmla="*/ 258184 h 537883"/>
                <a:gd name="connsiteX28" fmla="*/ 6637469 w 10133704"/>
                <a:gd name="connsiteY28" fmla="*/ 279699 h 537883"/>
                <a:gd name="connsiteX29" fmla="*/ 6422316 w 10133704"/>
                <a:gd name="connsiteY29" fmla="*/ 290457 h 537883"/>
                <a:gd name="connsiteX30" fmla="*/ 6303982 w 10133704"/>
                <a:gd name="connsiteY30" fmla="*/ 322730 h 537883"/>
                <a:gd name="connsiteX31" fmla="*/ 6174890 w 10133704"/>
                <a:gd name="connsiteY31" fmla="*/ 333488 h 537883"/>
                <a:gd name="connsiteX32" fmla="*/ 6078071 w 10133704"/>
                <a:gd name="connsiteY32" fmla="*/ 365760 h 537883"/>
                <a:gd name="connsiteX33" fmla="*/ 6045798 w 10133704"/>
                <a:gd name="connsiteY33" fmla="*/ 376518 h 537883"/>
                <a:gd name="connsiteX34" fmla="*/ 5948979 w 10133704"/>
                <a:gd name="connsiteY34" fmla="*/ 398033 h 537883"/>
                <a:gd name="connsiteX35" fmla="*/ 5895191 w 10133704"/>
                <a:gd name="connsiteY35" fmla="*/ 430306 h 537883"/>
                <a:gd name="connsiteX36" fmla="*/ 5841403 w 10133704"/>
                <a:gd name="connsiteY36" fmla="*/ 462579 h 537883"/>
                <a:gd name="connsiteX37" fmla="*/ 5819887 w 10133704"/>
                <a:gd name="connsiteY37" fmla="*/ 484095 h 537883"/>
                <a:gd name="connsiteX38" fmla="*/ 5701553 w 10133704"/>
                <a:gd name="connsiteY38" fmla="*/ 516368 h 537883"/>
                <a:gd name="connsiteX39" fmla="*/ 5669280 w 10133704"/>
                <a:gd name="connsiteY39" fmla="*/ 527125 h 537883"/>
                <a:gd name="connsiteX40" fmla="*/ 5615492 w 10133704"/>
                <a:gd name="connsiteY40" fmla="*/ 537883 h 537883"/>
                <a:gd name="connsiteX41" fmla="*/ 5432612 w 10133704"/>
                <a:gd name="connsiteY41" fmla="*/ 527125 h 537883"/>
                <a:gd name="connsiteX42" fmla="*/ 5400339 w 10133704"/>
                <a:gd name="connsiteY42" fmla="*/ 505610 h 537883"/>
                <a:gd name="connsiteX43" fmla="*/ 5303520 w 10133704"/>
                <a:gd name="connsiteY43" fmla="*/ 484095 h 537883"/>
                <a:gd name="connsiteX44" fmla="*/ 5195944 w 10133704"/>
                <a:gd name="connsiteY44" fmla="*/ 451822 h 537883"/>
                <a:gd name="connsiteX45" fmla="*/ 5002306 w 10133704"/>
                <a:gd name="connsiteY45" fmla="*/ 419549 h 537883"/>
                <a:gd name="connsiteX46" fmla="*/ 4937760 w 10133704"/>
                <a:gd name="connsiteY46" fmla="*/ 408791 h 537883"/>
                <a:gd name="connsiteX47" fmla="*/ 4819426 w 10133704"/>
                <a:gd name="connsiteY47" fmla="*/ 376518 h 537883"/>
                <a:gd name="connsiteX48" fmla="*/ 4754880 w 10133704"/>
                <a:gd name="connsiteY48" fmla="*/ 355003 h 537883"/>
                <a:gd name="connsiteX49" fmla="*/ 4711850 w 10133704"/>
                <a:gd name="connsiteY49" fmla="*/ 344245 h 537883"/>
                <a:gd name="connsiteX50" fmla="*/ 4647304 w 10133704"/>
                <a:gd name="connsiteY50" fmla="*/ 322730 h 537883"/>
                <a:gd name="connsiteX51" fmla="*/ 4561243 w 10133704"/>
                <a:gd name="connsiteY51" fmla="*/ 301215 h 537883"/>
                <a:gd name="connsiteX52" fmla="*/ 4528970 w 10133704"/>
                <a:gd name="connsiteY52" fmla="*/ 290457 h 537883"/>
                <a:gd name="connsiteX53" fmla="*/ 4389120 w 10133704"/>
                <a:gd name="connsiteY53" fmla="*/ 268942 h 537883"/>
                <a:gd name="connsiteX54" fmla="*/ 4324575 w 10133704"/>
                <a:gd name="connsiteY54" fmla="*/ 258184 h 537883"/>
                <a:gd name="connsiteX55" fmla="*/ 4260029 w 10133704"/>
                <a:gd name="connsiteY55" fmla="*/ 236669 h 537883"/>
                <a:gd name="connsiteX56" fmla="*/ 4216998 w 10133704"/>
                <a:gd name="connsiteY56" fmla="*/ 225911 h 537883"/>
                <a:gd name="connsiteX57" fmla="*/ 4152452 w 10133704"/>
                <a:gd name="connsiteY57" fmla="*/ 204396 h 537883"/>
                <a:gd name="connsiteX58" fmla="*/ 4098664 w 10133704"/>
                <a:gd name="connsiteY58" fmla="*/ 193638 h 537883"/>
                <a:gd name="connsiteX59" fmla="*/ 4066391 w 10133704"/>
                <a:gd name="connsiteY59" fmla="*/ 182880 h 537883"/>
                <a:gd name="connsiteX60" fmla="*/ 3829723 w 10133704"/>
                <a:gd name="connsiteY60" fmla="*/ 172123 h 537883"/>
                <a:gd name="connsiteX61" fmla="*/ 3754419 w 10133704"/>
                <a:gd name="connsiteY61" fmla="*/ 161365 h 537883"/>
                <a:gd name="connsiteX62" fmla="*/ 3625327 w 10133704"/>
                <a:gd name="connsiteY62" fmla="*/ 172123 h 537883"/>
                <a:gd name="connsiteX63" fmla="*/ 3528509 w 10133704"/>
                <a:gd name="connsiteY63" fmla="*/ 182880 h 537883"/>
                <a:gd name="connsiteX64" fmla="*/ 3410175 w 10133704"/>
                <a:gd name="connsiteY64" fmla="*/ 193638 h 537883"/>
                <a:gd name="connsiteX65" fmla="*/ 3281083 w 10133704"/>
                <a:gd name="connsiteY65" fmla="*/ 215153 h 537883"/>
                <a:gd name="connsiteX66" fmla="*/ 3216537 w 10133704"/>
                <a:gd name="connsiteY66" fmla="*/ 236669 h 537883"/>
                <a:gd name="connsiteX67" fmla="*/ 3173506 w 10133704"/>
                <a:gd name="connsiteY67" fmla="*/ 247426 h 537883"/>
                <a:gd name="connsiteX68" fmla="*/ 3108960 w 10133704"/>
                <a:gd name="connsiteY68" fmla="*/ 268942 h 537883"/>
                <a:gd name="connsiteX69" fmla="*/ 2969111 w 10133704"/>
                <a:gd name="connsiteY69" fmla="*/ 279699 h 537883"/>
                <a:gd name="connsiteX70" fmla="*/ 2926080 w 10133704"/>
                <a:gd name="connsiteY70" fmla="*/ 290457 h 537883"/>
                <a:gd name="connsiteX71" fmla="*/ 2893807 w 10133704"/>
                <a:gd name="connsiteY71" fmla="*/ 301215 h 537883"/>
                <a:gd name="connsiteX72" fmla="*/ 2786231 w 10133704"/>
                <a:gd name="connsiteY72" fmla="*/ 311972 h 537883"/>
                <a:gd name="connsiteX73" fmla="*/ 2700170 w 10133704"/>
                <a:gd name="connsiteY73" fmla="*/ 322730 h 537883"/>
                <a:gd name="connsiteX74" fmla="*/ 2635624 w 10133704"/>
                <a:gd name="connsiteY74" fmla="*/ 344245 h 537883"/>
                <a:gd name="connsiteX75" fmla="*/ 2603351 w 10133704"/>
                <a:gd name="connsiteY75" fmla="*/ 355003 h 537883"/>
                <a:gd name="connsiteX76" fmla="*/ 2485017 w 10133704"/>
                <a:gd name="connsiteY76" fmla="*/ 344245 h 537883"/>
                <a:gd name="connsiteX77" fmla="*/ 2431229 w 10133704"/>
                <a:gd name="connsiteY77" fmla="*/ 290457 h 537883"/>
                <a:gd name="connsiteX78" fmla="*/ 2312895 w 10133704"/>
                <a:gd name="connsiteY78" fmla="*/ 268942 h 537883"/>
                <a:gd name="connsiteX79" fmla="*/ 2291379 w 10133704"/>
                <a:gd name="connsiteY79" fmla="*/ 247426 h 537883"/>
                <a:gd name="connsiteX80" fmla="*/ 2259106 w 10133704"/>
                <a:gd name="connsiteY80" fmla="*/ 236669 h 537883"/>
                <a:gd name="connsiteX81" fmla="*/ 2076226 w 10133704"/>
                <a:gd name="connsiteY81" fmla="*/ 247426 h 537883"/>
                <a:gd name="connsiteX82" fmla="*/ 1957892 w 10133704"/>
                <a:gd name="connsiteY82" fmla="*/ 279699 h 537883"/>
                <a:gd name="connsiteX83" fmla="*/ 1796527 w 10133704"/>
                <a:gd name="connsiteY83" fmla="*/ 290457 h 537883"/>
                <a:gd name="connsiteX84" fmla="*/ 1699709 w 10133704"/>
                <a:gd name="connsiteY84" fmla="*/ 322730 h 537883"/>
                <a:gd name="connsiteX85" fmla="*/ 1667436 w 10133704"/>
                <a:gd name="connsiteY85" fmla="*/ 333488 h 537883"/>
                <a:gd name="connsiteX86" fmla="*/ 1387737 w 10133704"/>
                <a:gd name="connsiteY86" fmla="*/ 322730 h 537883"/>
                <a:gd name="connsiteX87" fmla="*/ 1323191 w 10133704"/>
                <a:gd name="connsiteY87" fmla="*/ 311972 h 537883"/>
                <a:gd name="connsiteX88" fmla="*/ 1290918 w 10133704"/>
                <a:gd name="connsiteY88" fmla="*/ 301215 h 537883"/>
                <a:gd name="connsiteX89" fmla="*/ 1247887 w 10133704"/>
                <a:gd name="connsiteY89" fmla="*/ 290457 h 537883"/>
                <a:gd name="connsiteX90" fmla="*/ 1097280 w 10133704"/>
                <a:gd name="connsiteY90" fmla="*/ 258184 h 537883"/>
                <a:gd name="connsiteX91" fmla="*/ 1032735 w 10133704"/>
                <a:gd name="connsiteY91" fmla="*/ 236669 h 537883"/>
                <a:gd name="connsiteX92" fmla="*/ 968189 w 10133704"/>
                <a:gd name="connsiteY92" fmla="*/ 225911 h 537883"/>
                <a:gd name="connsiteX93" fmla="*/ 903643 w 10133704"/>
                <a:gd name="connsiteY93" fmla="*/ 204396 h 537883"/>
                <a:gd name="connsiteX94" fmla="*/ 871370 w 10133704"/>
                <a:gd name="connsiteY94" fmla="*/ 193638 h 537883"/>
                <a:gd name="connsiteX95" fmla="*/ 785309 w 10133704"/>
                <a:gd name="connsiteY95" fmla="*/ 172123 h 537883"/>
                <a:gd name="connsiteX96" fmla="*/ 699247 w 10133704"/>
                <a:gd name="connsiteY96" fmla="*/ 129092 h 537883"/>
                <a:gd name="connsiteX97" fmla="*/ 666975 w 10133704"/>
                <a:gd name="connsiteY97" fmla="*/ 107577 h 537883"/>
                <a:gd name="connsiteX98" fmla="*/ 623944 w 10133704"/>
                <a:gd name="connsiteY98" fmla="*/ 64546 h 537883"/>
                <a:gd name="connsiteX99" fmla="*/ 484095 w 10133704"/>
                <a:gd name="connsiteY99" fmla="*/ 32273 h 537883"/>
                <a:gd name="connsiteX100" fmla="*/ 355003 w 10133704"/>
                <a:gd name="connsiteY100" fmla="*/ 10758 h 537883"/>
                <a:gd name="connsiteX101" fmla="*/ 236669 w 10133704"/>
                <a:gd name="connsiteY101" fmla="*/ 0 h 537883"/>
                <a:gd name="connsiteX102" fmla="*/ 0 w 10133704"/>
                <a:gd name="connsiteY102" fmla="*/ 10758 h 5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0133704" h="537883">
                  <a:moveTo>
                    <a:pt x="10133704" y="32273"/>
                  </a:moveTo>
                  <a:cubicBezTo>
                    <a:pt x="10081051" y="36323"/>
                    <a:pt x="9968506" y="42751"/>
                    <a:pt x="9907793" y="53789"/>
                  </a:cubicBezTo>
                  <a:cubicBezTo>
                    <a:pt x="9896636" y="55817"/>
                    <a:pt x="9886278" y="60960"/>
                    <a:pt x="9875520" y="64546"/>
                  </a:cubicBezTo>
                  <a:cubicBezTo>
                    <a:pt x="9659921" y="49147"/>
                    <a:pt x="9704902" y="46971"/>
                    <a:pt x="9423699" y="64546"/>
                  </a:cubicBezTo>
                  <a:cubicBezTo>
                    <a:pt x="9408943" y="65468"/>
                    <a:pt x="9395340" y="73470"/>
                    <a:pt x="9380669" y="75304"/>
                  </a:cubicBezTo>
                  <a:cubicBezTo>
                    <a:pt x="9337823" y="80660"/>
                    <a:pt x="9294608" y="82476"/>
                    <a:pt x="9251577" y="86062"/>
                  </a:cubicBezTo>
                  <a:cubicBezTo>
                    <a:pt x="9145816" y="121314"/>
                    <a:pt x="9264605" y="84928"/>
                    <a:pt x="9004151" y="107577"/>
                  </a:cubicBezTo>
                  <a:cubicBezTo>
                    <a:pt x="8967570" y="110758"/>
                    <a:pt x="8972240" y="125346"/>
                    <a:pt x="8939605" y="139850"/>
                  </a:cubicBezTo>
                  <a:cubicBezTo>
                    <a:pt x="8888463" y="162580"/>
                    <a:pt x="8864636" y="163102"/>
                    <a:pt x="8810513" y="172123"/>
                  </a:cubicBezTo>
                  <a:cubicBezTo>
                    <a:pt x="8749548" y="263572"/>
                    <a:pt x="8849969" y="121903"/>
                    <a:pt x="8724452" y="247426"/>
                  </a:cubicBezTo>
                  <a:cubicBezTo>
                    <a:pt x="8717280" y="254598"/>
                    <a:pt x="8712009" y="264406"/>
                    <a:pt x="8702937" y="268942"/>
                  </a:cubicBezTo>
                  <a:cubicBezTo>
                    <a:pt x="8682652" y="279085"/>
                    <a:pt x="8659906" y="283285"/>
                    <a:pt x="8638391" y="290457"/>
                  </a:cubicBezTo>
                  <a:cubicBezTo>
                    <a:pt x="8627633" y="294043"/>
                    <a:pt x="8615553" y="294925"/>
                    <a:pt x="8606118" y="301215"/>
                  </a:cubicBezTo>
                  <a:cubicBezTo>
                    <a:pt x="8529270" y="352446"/>
                    <a:pt x="8566658" y="337973"/>
                    <a:pt x="8498542" y="355003"/>
                  </a:cubicBezTo>
                  <a:cubicBezTo>
                    <a:pt x="8491370" y="362175"/>
                    <a:pt x="8486348" y="372523"/>
                    <a:pt x="8477026" y="376518"/>
                  </a:cubicBezTo>
                  <a:cubicBezTo>
                    <a:pt x="8418140" y="401755"/>
                    <a:pt x="8280291" y="378341"/>
                    <a:pt x="8251116" y="376518"/>
                  </a:cubicBezTo>
                  <a:cubicBezTo>
                    <a:pt x="8240358" y="372932"/>
                    <a:pt x="8228567" y="371594"/>
                    <a:pt x="8218843" y="365760"/>
                  </a:cubicBezTo>
                  <a:cubicBezTo>
                    <a:pt x="8210146" y="360542"/>
                    <a:pt x="8206824" y="347806"/>
                    <a:pt x="8197327" y="344245"/>
                  </a:cubicBezTo>
                  <a:cubicBezTo>
                    <a:pt x="8176904" y="336587"/>
                    <a:pt x="8154297" y="337074"/>
                    <a:pt x="8132782" y="333488"/>
                  </a:cubicBezTo>
                  <a:lnTo>
                    <a:pt x="8068236" y="311972"/>
                  </a:lnTo>
                  <a:cubicBezTo>
                    <a:pt x="7981433" y="283038"/>
                    <a:pt x="8047247" y="301920"/>
                    <a:pt x="7863840" y="290457"/>
                  </a:cubicBezTo>
                  <a:cubicBezTo>
                    <a:pt x="7842325" y="286871"/>
                    <a:pt x="7821107" y="279699"/>
                    <a:pt x="7799295" y="279699"/>
                  </a:cubicBezTo>
                  <a:cubicBezTo>
                    <a:pt x="7641568" y="279699"/>
                    <a:pt x="7610969" y="285759"/>
                    <a:pt x="7487323" y="301215"/>
                  </a:cubicBezTo>
                  <a:lnTo>
                    <a:pt x="7272170" y="290457"/>
                  </a:lnTo>
                  <a:cubicBezTo>
                    <a:pt x="6890172" y="274540"/>
                    <a:pt x="7087255" y="290271"/>
                    <a:pt x="6852622" y="268942"/>
                  </a:cubicBezTo>
                  <a:cubicBezTo>
                    <a:pt x="6834692" y="265356"/>
                    <a:pt x="6816572" y="262619"/>
                    <a:pt x="6798833" y="258184"/>
                  </a:cubicBezTo>
                  <a:cubicBezTo>
                    <a:pt x="6787832" y="255434"/>
                    <a:pt x="6777900" y="247426"/>
                    <a:pt x="6766560" y="247426"/>
                  </a:cubicBezTo>
                  <a:cubicBezTo>
                    <a:pt x="6744748" y="247426"/>
                    <a:pt x="6723176" y="252894"/>
                    <a:pt x="6702015" y="258184"/>
                  </a:cubicBezTo>
                  <a:cubicBezTo>
                    <a:pt x="6680013" y="263685"/>
                    <a:pt x="6660120" y="278566"/>
                    <a:pt x="6637469" y="279699"/>
                  </a:cubicBezTo>
                  <a:lnTo>
                    <a:pt x="6422316" y="290457"/>
                  </a:lnTo>
                  <a:cubicBezTo>
                    <a:pt x="6376432" y="305751"/>
                    <a:pt x="6350978" y="317201"/>
                    <a:pt x="6303982" y="322730"/>
                  </a:cubicBezTo>
                  <a:cubicBezTo>
                    <a:pt x="6261098" y="327775"/>
                    <a:pt x="6217921" y="329902"/>
                    <a:pt x="6174890" y="333488"/>
                  </a:cubicBezTo>
                  <a:lnTo>
                    <a:pt x="6078071" y="365760"/>
                  </a:lnTo>
                  <a:cubicBezTo>
                    <a:pt x="6067313" y="369346"/>
                    <a:pt x="6056983" y="374654"/>
                    <a:pt x="6045798" y="376518"/>
                  </a:cubicBezTo>
                  <a:cubicBezTo>
                    <a:pt x="5970067" y="389140"/>
                    <a:pt x="6001945" y="380379"/>
                    <a:pt x="5948979" y="398033"/>
                  </a:cubicBezTo>
                  <a:cubicBezTo>
                    <a:pt x="5894465" y="452550"/>
                    <a:pt x="5965016" y="388411"/>
                    <a:pt x="5895191" y="430306"/>
                  </a:cubicBezTo>
                  <a:cubicBezTo>
                    <a:pt x="5821358" y="474606"/>
                    <a:pt x="5932827" y="432106"/>
                    <a:pt x="5841403" y="462579"/>
                  </a:cubicBezTo>
                  <a:cubicBezTo>
                    <a:pt x="5834231" y="469751"/>
                    <a:pt x="5828959" y="479559"/>
                    <a:pt x="5819887" y="484095"/>
                  </a:cubicBezTo>
                  <a:cubicBezTo>
                    <a:pt x="5773734" y="507172"/>
                    <a:pt x="5748766" y="504565"/>
                    <a:pt x="5701553" y="516368"/>
                  </a:cubicBezTo>
                  <a:cubicBezTo>
                    <a:pt x="5690552" y="519118"/>
                    <a:pt x="5680281" y="524375"/>
                    <a:pt x="5669280" y="527125"/>
                  </a:cubicBezTo>
                  <a:cubicBezTo>
                    <a:pt x="5651541" y="531560"/>
                    <a:pt x="5633421" y="534297"/>
                    <a:pt x="5615492" y="537883"/>
                  </a:cubicBezTo>
                  <a:cubicBezTo>
                    <a:pt x="5554532" y="534297"/>
                    <a:pt x="5493002" y="536183"/>
                    <a:pt x="5432612" y="527125"/>
                  </a:cubicBezTo>
                  <a:cubicBezTo>
                    <a:pt x="5419826" y="525207"/>
                    <a:pt x="5412223" y="510703"/>
                    <a:pt x="5400339" y="505610"/>
                  </a:cubicBezTo>
                  <a:cubicBezTo>
                    <a:pt x="5383424" y="498361"/>
                    <a:pt x="5317572" y="487927"/>
                    <a:pt x="5303520" y="484095"/>
                  </a:cubicBezTo>
                  <a:cubicBezTo>
                    <a:pt x="5242195" y="467370"/>
                    <a:pt x="5249733" y="461907"/>
                    <a:pt x="5195944" y="451822"/>
                  </a:cubicBezTo>
                  <a:cubicBezTo>
                    <a:pt x="5195808" y="451797"/>
                    <a:pt x="5034647" y="424939"/>
                    <a:pt x="5002306" y="419549"/>
                  </a:cubicBezTo>
                  <a:cubicBezTo>
                    <a:pt x="4980791" y="415963"/>
                    <a:pt x="4958453" y="415689"/>
                    <a:pt x="4937760" y="408791"/>
                  </a:cubicBezTo>
                  <a:cubicBezTo>
                    <a:pt x="4742722" y="343778"/>
                    <a:pt x="4986677" y="422132"/>
                    <a:pt x="4819426" y="376518"/>
                  </a:cubicBezTo>
                  <a:cubicBezTo>
                    <a:pt x="4797546" y="370551"/>
                    <a:pt x="4776882" y="360504"/>
                    <a:pt x="4754880" y="355003"/>
                  </a:cubicBezTo>
                  <a:cubicBezTo>
                    <a:pt x="4740537" y="351417"/>
                    <a:pt x="4726011" y="348493"/>
                    <a:pt x="4711850" y="344245"/>
                  </a:cubicBezTo>
                  <a:cubicBezTo>
                    <a:pt x="4690127" y="337728"/>
                    <a:pt x="4669306" y="328230"/>
                    <a:pt x="4647304" y="322730"/>
                  </a:cubicBezTo>
                  <a:cubicBezTo>
                    <a:pt x="4618617" y="315558"/>
                    <a:pt x="4589295" y="310566"/>
                    <a:pt x="4561243" y="301215"/>
                  </a:cubicBezTo>
                  <a:cubicBezTo>
                    <a:pt x="4550485" y="297629"/>
                    <a:pt x="4539971" y="293207"/>
                    <a:pt x="4528970" y="290457"/>
                  </a:cubicBezTo>
                  <a:cubicBezTo>
                    <a:pt x="4474174" y="276757"/>
                    <a:pt x="4450095" y="277653"/>
                    <a:pt x="4389120" y="268942"/>
                  </a:cubicBezTo>
                  <a:cubicBezTo>
                    <a:pt x="4367527" y="265857"/>
                    <a:pt x="4345736" y="263474"/>
                    <a:pt x="4324575" y="258184"/>
                  </a:cubicBezTo>
                  <a:cubicBezTo>
                    <a:pt x="4302573" y="252683"/>
                    <a:pt x="4282031" y="242170"/>
                    <a:pt x="4260029" y="236669"/>
                  </a:cubicBezTo>
                  <a:cubicBezTo>
                    <a:pt x="4245685" y="233083"/>
                    <a:pt x="4231160" y="230159"/>
                    <a:pt x="4216998" y="225911"/>
                  </a:cubicBezTo>
                  <a:cubicBezTo>
                    <a:pt x="4195275" y="219394"/>
                    <a:pt x="4174691" y="208844"/>
                    <a:pt x="4152452" y="204396"/>
                  </a:cubicBezTo>
                  <a:cubicBezTo>
                    <a:pt x="4134523" y="200810"/>
                    <a:pt x="4116402" y="198073"/>
                    <a:pt x="4098664" y="193638"/>
                  </a:cubicBezTo>
                  <a:cubicBezTo>
                    <a:pt x="4087663" y="190888"/>
                    <a:pt x="4077694" y="183784"/>
                    <a:pt x="4066391" y="182880"/>
                  </a:cubicBezTo>
                  <a:cubicBezTo>
                    <a:pt x="3987672" y="176583"/>
                    <a:pt x="3908612" y="175709"/>
                    <a:pt x="3829723" y="172123"/>
                  </a:cubicBezTo>
                  <a:cubicBezTo>
                    <a:pt x="3804622" y="168537"/>
                    <a:pt x="3779775" y="161365"/>
                    <a:pt x="3754419" y="161365"/>
                  </a:cubicBezTo>
                  <a:cubicBezTo>
                    <a:pt x="3711239" y="161365"/>
                    <a:pt x="3668312" y="168029"/>
                    <a:pt x="3625327" y="172123"/>
                  </a:cubicBezTo>
                  <a:cubicBezTo>
                    <a:pt x="3593002" y="175202"/>
                    <a:pt x="3560819" y="179649"/>
                    <a:pt x="3528509" y="182880"/>
                  </a:cubicBezTo>
                  <a:lnTo>
                    <a:pt x="3410175" y="193638"/>
                  </a:lnTo>
                  <a:cubicBezTo>
                    <a:pt x="3321932" y="223053"/>
                    <a:pt x="3461232" y="179123"/>
                    <a:pt x="3281083" y="215153"/>
                  </a:cubicBezTo>
                  <a:cubicBezTo>
                    <a:pt x="3258844" y="219601"/>
                    <a:pt x="3238539" y="231169"/>
                    <a:pt x="3216537" y="236669"/>
                  </a:cubicBezTo>
                  <a:cubicBezTo>
                    <a:pt x="3202193" y="240255"/>
                    <a:pt x="3187668" y="243178"/>
                    <a:pt x="3173506" y="247426"/>
                  </a:cubicBezTo>
                  <a:cubicBezTo>
                    <a:pt x="3151783" y="253943"/>
                    <a:pt x="3131572" y="267203"/>
                    <a:pt x="3108960" y="268942"/>
                  </a:cubicBezTo>
                  <a:lnTo>
                    <a:pt x="2969111" y="279699"/>
                  </a:lnTo>
                  <a:cubicBezTo>
                    <a:pt x="2954767" y="283285"/>
                    <a:pt x="2940296" y="286395"/>
                    <a:pt x="2926080" y="290457"/>
                  </a:cubicBezTo>
                  <a:cubicBezTo>
                    <a:pt x="2915177" y="293572"/>
                    <a:pt x="2905015" y="299491"/>
                    <a:pt x="2893807" y="301215"/>
                  </a:cubicBezTo>
                  <a:cubicBezTo>
                    <a:pt x="2858189" y="306695"/>
                    <a:pt x="2822048" y="307992"/>
                    <a:pt x="2786231" y="311972"/>
                  </a:cubicBezTo>
                  <a:cubicBezTo>
                    <a:pt x="2757498" y="315165"/>
                    <a:pt x="2728857" y="319144"/>
                    <a:pt x="2700170" y="322730"/>
                  </a:cubicBezTo>
                  <a:lnTo>
                    <a:pt x="2635624" y="344245"/>
                  </a:lnTo>
                  <a:lnTo>
                    <a:pt x="2603351" y="355003"/>
                  </a:lnTo>
                  <a:cubicBezTo>
                    <a:pt x="2563906" y="351417"/>
                    <a:pt x="2523745" y="352544"/>
                    <a:pt x="2485017" y="344245"/>
                  </a:cubicBezTo>
                  <a:cubicBezTo>
                    <a:pt x="2421904" y="330721"/>
                    <a:pt x="2479998" y="318325"/>
                    <a:pt x="2431229" y="290457"/>
                  </a:cubicBezTo>
                  <a:cubicBezTo>
                    <a:pt x="2425036" y="286918"/>
                    <a:pt x="2313185" y="268990"/>
                    <a:pt x="2312895" y="268942"/>
                  </a:cubicBezTo>
                  <a:cubicBezTo>
                    <a:pt x="2305723" y="261770"/>
                    <a:pt x="2300076" y="252644"/>
                    <a:pt x="2291379" y="247426"/>
                  </a:cubicBezTo>
                  <a:cubicBezTo>
                    <a:pt x="2281655" y="241592"/>
                    <a:pt x="2270446" y="236669"/>
                    <a:pt x="2259106" y="236669"/>
                  </a:cubicBezTo>
                  <a:cubicBezTo>
                    <a:pt x="2198041" y="236669"/>
                    <a:pt x="2137186" y="243840"/>
                    <a:pt x="2076226" y="247426"/>
                  </a:cubicBezTo>
                  <a:cubicBezTo>
                    <a:pt x="2034743" y="261254"/>
                    <a:pt x="2001341" y="275354"/>
                    <a:pt x="1957892" y="279699"/>
                  </a:cubicBezTo>
                  <a:cubicBezTo>
                    <a:pt x="1904252" y="285063"/>
                    <a:pt x="1850315" y="286871"/>
                    <a:pt x="1796527" y="290457"/>
                  </a:cubicBezTo>
                  <a:lnTo>
                    <a:pt x="1699709" y="322730"/>
                  </a:lnTo>
                  <a:lnTo>
                    <a:pt x="1667436" y="333488"/>
                  </a:lnTo>
                  <a:cubicBezTo>
                    <a:pt x="1574203" y="329902"/>
                    <a:pt x="1480857" y="328550"/>
                    <a:pt x="1387737" y="322730"/>
                  </a:cubicBezTo>
                  <a:cubicBezTo>
                    <a:pt x="1365967" y="321369"/>
                    <a:pt x="1344484" y="316704"/>
                    <a:pt x="1323191" y="311972"/>
                  </a:cubicBezTo>
                  <a:cubicBezTo>
                    <a:pt x="1312122" y="309512"/>
                    <a:pt x="1301821" y="304330"/>
                    <a:pt x="1290918" y="301215"/>
                  </a:cubicBezTo>
                  <a:cubicBezTo>
                    <a:pt x="1276702" y="297153"/>
                    <a:pt x="1262385" y="293357"/>
                    <a:pt x="1247887" y="290457"/>
                  </a:cubicBezTo>
                  <a:cubicBezTo>
                    <a:pt x="1180183" y="276916"/>
                    <a:pt x="1169243" y="282172"/>
                    <a:pt x="1097280" y="258184"/>
                  </a:cubicBezTo>
                  <a:cubicBezTo>
                    <a:pt x="1075765" y="251012"/>
                    <a:pt x="1055105" y="240397"/>
                    <a:pt x="1032735" y="236669"/>
                  </a:cubicBezTo>
                  <a:cubicBezTo>
                    <a:pt x="1011220" y="233083"/>
                    <a:pt x="989350" y="231201"/>
                    <a:pt x="968189" y="225911"/>
                  </a:cubicBezTo>
                  <a:cubicBezTo>
                    <a:pt x="946187" y="220411"/>
                    <a:pt x="925158" y="211568"/>
                    <a:pt x="903643" y="204396"/>
                  </a:cubicBezTo>
                  <a:cubicBezTo>
                    <a:pt x="892885" y="200810"/>
                    <a:pt x="882489" y="195862"/>
                    <a:pt x="871370" y="193638"/>
                  </a:cubicBezTo>
                  <a:cubicBezTo>
                    <a:pt x="806463" y="180656"/>
                    <a:pt x="834928" y="188662"/>
                    <a:pt x="785309" y="172123"/>
                  </a:cubicBezTo>
                  <a:cubicBezTo>
                    <a:pt x="714581" y="101399"/>
                    <a:pt x="847596" y="227993"/>
                    <a:pt x="699247" y="129092"/>
                  </a:cubicBezTo>
                  <a:cubicBezTo>
                    <a:pt x="688490" y="121920"/>
                    <a:pt x="676791" y="115991"/>
                    <a:pt x="666975" y="107577"/>
                  </a:cubicBezTo>
                  <a:cubicBezTo>
                    <a:pt x="651574" y="94376"/>
                    <a:pt x="643188" y="70961"/>
                    <a:pt x="623944" y="64546"/>
                  </a:cubicBezTo>
                  <a:cubicBezTo>
                    <a:pt x="522857" y="30851"/>
                    <a:pt x="595809" y="50892"/>
                    <a:pt x="484095" y="32273"/>
                  </a:cubicBezTo>
                  <a:cubicBezTo>
                    <a:pt x="396758" y="17717"/>
                    <a:pt x="460449" y="22475"/>
                    <a:pt x="355003" y="10758"/>
                  </a:cubicBezTo>
                  <a:cubicBezTo>
                    <a:pt x="315638" y="6384"/>
                    <a:pt x="276114" y="3586"/>
                    <a:pt x="236669" y="0"/>
                  </a:cubicBezTo>
                  <a:cubicBezTo>
                    <a:pt x="115529" y="20191"/>
                    <a:pt x="193935" y="10758"/>
                    <a:pt x="0" y="10758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4916244" y="6424185"/>
              <a:ext cx="3013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 smtClean="0">
                  <a:solidFill>
                    <a:srgbClr val="FF0000"/>
                  </a:solidFill>
                </a:rPr>
                <a:t>18°-isotherm van de koudste maand</a:t>
              </a:r>
              <a:endParaRPr lang="nl-BE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Vrije vorm 12"/>
            <p:cNvSpPr/>
            <p:nvPr/>
          </p:nvSpPr>
          <p:spPr>
            <a:xfrm>
              <a:off x="1204856" y="3915784"/>
              <a:ext cx="9972339" cy="785512"/>
            </a:xfrm>
            <a:custGeom>
              <a:avLst/>
              <a:gdLst>
                <a:gd name="connsiteX0" fmla="*/ 0 w 9972339"/>
                <a:gd name="connsiteY0" fmla="*/ 774550 h 785512"/>
                <a:gd name="connsiteX1" fmla="*/ 53789 w 9972339"/>
                <a:gd name="connsiteY1" fmla="*/ 785308 h 785512"/>
                <a:gd name="connsiteX2" fmla="*/ 118335 w 9972339"/>
                <a:gd name="connsiteY2" fmla="*/ 763792 h 785512"/>
                <a:gd name="connsiteX3" fmla="*/ 236669 w 9972339"/>
                <a:gd name="connsiteY3" fmla="*/ 731520 h 785512"/>
                <a:gd name="connsiteX4" fmla="*/ 268942 w 9972339"/>
                <a:gd name="connsiteY4" fmla="*/ 720762 h 785512"/>
                <a:gd name="connsiteX5" fmla="*/ 301215 w 9972339"/>
                <a:gd name="connsiteY5" fmla="*/ 699247 h 785512"/>
                <a:gd name="connsiteX6" fmla="*/ 398033 w 9972339"/>
                <a:gd name="connsiteY6" fmla="*/ 666974 h 785512"/>
                <a:gd name="connsiteX7" fmla="*/ 494852 w 9972339"/>
                <a:gd name="connsiteY7" fmla="*/ 634701 h 785512"/>
                <a:gd name="connsiteX8" fmla="*/ 527125 w 9972339"/>
                <a:gd name="connsiteY8" fmla="*/ 623943 h 785512"/>
                <a:gd name="connsiteX9" fmla="*/ 559398 w 9972339"/>
                <a:gd name="connsiteY9" fmla="*/ 613185 h 785512"/>
                <a:gd name="connsiteX10" fmla="*/ 634702 w 9972339"/>
                <a:gd name="connsiteY10" fmla="*/ 602428 h 785512"/>
                <a:gd name="connsiteX11" fmla="*/ 677732 w 9972339"/>
                <a:gd name="connsiteY11" fmla="*/ 591670 h 785512"/>
                <a:gd name="connsiteX12" fmla="*/ 742278 w 9972339"/>
                <a:gd name="connsiteY12" fmla="*/ 570155 h 785512"/>
                <a:gd name="connsiteX13" fmla="*/ 806824 w 9972339"/>
                <a:gd name="connsiteY13" fmla="*/ 559397 h 785512"/>
                <a:gd name="connsiteX14" fmla="*/ 892885 w 9972339"/>
                <a:gd name="connsiteY14" fmla="*/ 580912 h 785512"/>
                <a:gd name="connsiteX15" fmla="*/ 946673 w 9972339"/>
                <a:gd name="connsiteY15" fmla="*/ 613185 h 785512"/>
                <a:gd name="connsiteX16" fmla="*/ 1118796 w 9972339"/>
                <a:gd name="connsiteY16" fmla="*/ 623943 h 785512"/>
                <a:gd name="connsiteX17" fmla="*/ 1161826 w 9972339"/>
                <a:gd name="connsiteY17" fmla="*/ 634701 h 785512"/>
                <a:gd name="connsiteX18" fmla="*/ 1226372 w 9972339"/>
                <a:gd name="connsiteY18" fmla="*/ 656216 h 785512"/>
                <a:gd name="connsiteX19" fmla="*/ 1323191 w 9972339"/>
                <a:gd name="connsiteY19" fmla="*/ 645458 h 785512"/>
                <a:gd name="connsiteX20" fmla="*/ 1366222 w 9972339"/>
                <a:gd name="connsiteY20" fmla="*/ 634701 h 785512"/>
                <a:gd name="connsiteX21" fmla="*/ 1527586 w 9972339"/>
                <a:gd name="connsiteY21" fmla="*/ 623943 h 785512"/>
                <a:gd name="connsiteX22" fmla="*/ 1710466 w 9972339"/>
                <a:gd name="connsiteY22" fmla="*/ 602428 h 785512"/>
                <a:gd name="connsiteX23" fmla="*/ 1796528 w 9972339"/>
                <a:gd name="connsiteY23" fmla="*/ 559397 h 785512"/>
                <a:gd name="connsiteX24" fmla="*/ 2216076 w 9972339"/>
                <a:gd name="connsiteY24" fmla="*/ 559397 h 785512"/>
                <a:gd name="connsiteX25" fmla="*/ 2248349 w 9972339"/>
                <a:gd name="connsiteY25" fmla="*/ 548640 h 785512"/>
                <a:gd name="connsiteX26" fmla="*/ 2269864 w 9972339"/>
                <a:gd name="connsiteY26" fmla="*/ 527124 h 785512"/>
                <a:gd name="connsiteX27" fmla="*/ 2334410 w 9972339"/>
                <a:gd name="connsiteY27" fmla="*/ 484094 h 785512"/>
                <a:gd name="connsiteX28" fmla="*/ 2355925 w 9972339"/>
                <a:gd name="connsiteY28" fmla="*/ 462578 h 785512"/>
                <a:gd name="connsiteX29" fmla="*/ 2388198 w 9972339"/>
                <a:gd name="connsiteY29" fmla="*/ 398032 h 785512"/>
                <a:gd name="connsiteX30" fmla="*/ 2420471 w 9972339"/>
                <a:gd name="connsiteY30" fmla="*/ 344244 h 785512"/>
                <a:gd name="connsiteX31" fmla="*/ 2463502 w 9972339"/>
                <a:gd name="connsiteY31" fmla="*/ 290456 h 785512"/>
                <a:gd name="connsiteX32" fmla="*/ 2474259 w 9972339"/>
                <a:gd name="connsiteY32" fmla="*/ 258183 h 785512"/>
                <a:gd name="connsiteX33" fmla="*/ 2495775 w 9972339"/>
                <a:gd name="connsiteY33" fmla="*/ 236668 h 785512"/>
                <a:gd name="connsiteX34" fmla="*/ 2506532 w 9972339"/>
                <a:gd name="connsiteY34" fmla="*/ 204395 h 785512"/>
                <a:gd name="connsiteX35" fmla="*/ 2549563 w 9972339"/>
                <a:gd name="connsiteY35" fmla="*/ 161364 h 785512"/>
                <a:gd name="connsiteX36" fmla="*/ 2560320 w 9972339"/>
                <a:gd name="connsiteY36" fmla="*/ 129091 h 785512"/>
                <a:gd name="connsiteX37" fmla="*/ 2614109 w 9972339"/>
                <a:gd name="connsiteY37" fmla="*/ 86061 h 785512"/>
                <a:gd name="connsiteX38" fmla="*/ 2635624 w 9972339"/>
                <a:gd name="connsiteY38" fmla="*/ 64545 h 785512"/>
                <a:gd name="connsiteX39" fmla="*/ 2678655 w 9972339"/>
                <a:gd name="connsiteY39" fmla="*/ 10757 h 785512"/>
                <a:gd name="connsiteX40" fmla="*/ 2710928 w 9972339"/>
                <a:gd name="connsiteY40" fmla="*/ 0 h 785512"/>
                <a:gd name="connsiteX41" fmla="*/ 2786231 w 9972339"/>
                <a:gd name="connsiteY41" fmla="*/ 10757 h 785512"/>
                <a:gd name="connsiteX42" fmla="*/ 2818504 w 9972339"/>
                <a:gd name="connsiteY42" fmla="*/ 32272 h 785512"/>
                <a:gd name="connsiteX43" fmla="*/ 2861535 w 9972339"/>
                <a:gd name="connsiteY43" fmla="*/ 75303 h 785512"/>
                <a:gd name="connsiteX44" fmla="*/ 2893808 w 9972339"/>
                <a:gd name="connsiteY44" fmla="*/ 86061 h 785512"/>
                <a:gd name="connsiteX45" fmla="*/ 2904565 w 9972339"/>
                <a:gd name="connsiteY45" fmla="*/ 118334 h 785512"/>
                <a:gd name="connsiteX46" fmla="*/ 2969111 w 9972339"/>
                <a:gd name="connsiteY46" fmla="*/ 161364 h 785512"/>
                <a:gd name="connsiteX47" fmla="*/ 3012142 w 9972339"/>
                <a:gd name="connsiteY47" fmla="*/ 204395 h 785512"/>
                <a:gd name="connsiteX48" fmla="*/ 3087445 w 9972339"/>
                <a:gd name="connsiteY48" fmla="*/ 279698 h 785512"/>
                <a:gd name="connsiteX49" fmla="*/ 3162749 w 9972339"/>
                <a:gd name="connsiteY49" fmla="*/ 344244 h 785512"/>
                <a:gd name="connsiteX50" fmla="*/ 3195022 w 9972339"/>
                <a:gd name="connsiteY50" fmla="*/ 355002 h 785512"/>
                <a:gd name="connsiteX51" fmla="*/ 3334871 w 9972339"/>
                <a:gd name="connsiteY51" fmla="*/ 344244 h 785512"/>
                <a:gd name="connsiteX52" fmla="*/ 3614570 w 9972339"/>
                <a:gd name="connsiteY52" fmla="*/ 333487 h 785512"/>
                <a:gd name="connsiteX53" fmla="*/ 3646843 w 9972339"/>
                <a:gd name="connsiteY53" fmla="*/ 322729 h 785512"/>
                <a:gd name="connsiteX54" fmla="*/ 3689873 w 9972339"/>
                <a:gd name="connsiteY54" fmla="*/ 311971 h 785512"/>
                <a:gd name="connsiteX55" fmla="*/ 3765177 w 9972339"/>
                <a:gd name="connsiteY55" fmla="*/ 301214 h 785512"/>
                <a:gd name="connsiteX56" fmla="*/ 4066391 w 9972339"/>
                <a:gd name="connsiteY56" fmla="*/ 290456 h 785512"/>
                <a:gd name="connsiteX57" fmla="*/ 4195483 w 9972339"/>
                <a:gd name="connsiteY57" fmla="*/ 322729 h 785512"/>
                <a:gd name="connsiteX58" fmla="*/ 4227756 w 9972339"/>
                <a:gd name="connsiteY58" fmla="*/ 333487 h 785512"/>
                <a:gd name="connsiteX59" fmla="*/ 4324575 w 9972339"/>
                <a:gd name="connsiteY59" fmla="*/ 344244 h 785512"/>
                <a:gd name="connsiteX60" fmla="*/ 4410636 w 9972339"/>
                <a:gd name="connsiteY60" fmla="*/ 365760 h 785512"/>
                <a:gd name="connsiteX61" fmla="*/ 4475182 w 9972339"/>
                <a:gd name="connsiteY61" fmla="*/ 387275 h 785512"/>
                <a:gd name="connsiteX62" fmla="*/ 4528970 w 9972339"/>
                <a:gd name="connsiteY62" fmla="*/ 398032 h 785512"/>
                <a:gd name="connsiteX63" fmla="*/ 4593516 w 9972339"/>
                <a:gd name="connsiteY63" fmla="*/ 419548 h 785512"/>
                <a:gd name="connsiteX64" fmla="*/ 4668819 w 9972339"/>
                <a:gd name="connsiteY64" fmla="*/ 430305 h 785512"/>
                <a:gd name="connsiteX65" fmla="*/ 4797911 w 9972339"/>
                <a:gd name="connsiteY65" fmla="*/ 462578 h 785512"/>
                <a:gd name="connsiteX66" fmla="*/ 4894730 w 9972339"/>
                <a:gd name="connsiteY66" fmla="*/ 494851 h 785512"/>
                <a:gd name="connsiteX67" fmla="*/ 4927003 w 9972339"/>
                <a:gd name="connsiteY67" fmla="*/ 505609 h 785512"/>
                <a:gd name="connsiteX68" fmla="*/ 4970033 w 9972339"/>
                <a:gd name="connsiteY68" fmla="*/ 516367 h 785512"/>
                <a:gd name="connsiteX69" fmla="*/ 4991549 w 9972339"/>
                <a:gd name="connsiteY69" fmla="*/ 537882 h 785512"/>
                <a:gd name="connsiteX70" fmla="*/ 5066852 w 9972339"/>
                <a:gd name="connsiteY70" fmla="*/ 494851 h 785512"/>
                <a:gd name="connsiteX71" fmla="*/ 5099125 w 9972339"/>
                <a:gd name="connsiteY71" fmla="*/ 484094 h 785512"/>
                <a:gd name="connsiteX72" fmla="*/ 5163671 w 9972339"/>
                <a:gd name="connsiteY72" fmla="*/ 408790 h 785512"/>
                <a:gd name="connsiteX73" fmla="*/ 5185186 w 9972339"/>
                <a:gd name="connsiteY73" fmla="*/ 344244 h 785512"/>
                <a:gd name="connsiteX74" fmla="*/ 5238975 w 9972339"/>
                <a:gd name="connsiteY74" fmla="*/ 301214 h 785512"/>
                <a:gd name="connsiteX75" fmla="*/ 5260490 w 9972339"/>
                <a:gd name="connsiteY75" fmla="*/ 279698 h 785512"/>
                <a:gd name="connsiteX76" fmla="*/ 5292763 w 9972339"/>
                <a:gd name="connsiteY76" fmla="*/ 268941 h 785512"/>
                <a:gd name="connsiteX77" fmla="*/ 5303520 w 9972339"/>
                <a:gd name="connsiteY77" fmla="*/ 236668 h 785512"/>
                <a:gd name="connsiteX78" fmla="*/ 5357309 w 9972339"/>
                <a:gd name="connsiteY78" fmla="*/ 193637 h 785512"/>
                <a:gd name="connsiteX79" fmla="*/ 5421855 w 9972339"/>
                <a:gd name="connsiteY79" fmla="*/ 172122 h 785512"/>
                <a:gd name="connsiteX80" fmla="*/ 5540189 w 9972339"/>
                <a:gd name="connsiteY80" fmla="*/ 182880 h 785512"/>
                <a:gd name="connsiteX81" fmla="*/ 5583219 w 9972339"/>
                <a:gd name="connsiteY81" fmla="*/ 193637 h 785512"/>
                <a:gd name="connsiteX82" fmla="*/ 5647765 w 9972339"/>
                <a:gd name="connsiteY82" fmla="*/ 204395 h 785512"/>
                <a:gd name="connsiteX83" fmla="*/ 5712311 w 9972339"/>
                <a:gd name="connsiteY83" fmla="*/ 247425 h 785512"/>
                <a:gd name="connsiteX84" fmla="*/ 5776857 w 9972339"/>
                <a:gd name="connsiteY84" fmla="*/ 279698 h 785512"/>
                <a:gd name="connsiteX85" fmla="*/ 5852160 w 9972339"/>
                <a:gd name="connsiteY85" fmla="*/ 333487 h 785512"/>
                <a:gd name="connsiteX86" fmla="*/ 5873676 w 9972339"/>
                <a:gd name="connsiteY86" fmla="*/ 355002 h 785512"/>
                <a:gd name="connsiteX87" fmla="*/ 5895191 w 9972339"/>
                <a:gd name="connsiteY87" fmla="*/ 387275 h 785512"/>
                <a:gd name="connsiteX88" fmla="*/ 5959737 w 9972339"/>
                <a:gd name="connsiteY88" fmla="*/ 419548 h 785512"/>
                <a:gd name="connsiteX89" fmla="*/ 6002768 w 9972339"/>
                <a:gd name="connsiteY89" fmla="*/ 473336 h 785512"/>
                <a:gd name="connsiteX90" fmla="*/ 6035040 w 9972339"/>
                <a:gd name="connsiteY90" fmla="*/ 494851 h 785512"/>
                <a:gd name="connsiteX91" fmla="*/ 6088829 w 9972339"/>
                <a:gd name="connsiteY91" fmla="*/ 527124 h 785512"/>
                <a:gd name="connsiteX92" fmla="*/ 6174890 w 9972339"/>
                <a:gd name="connsiteY92" fmla="*/ 570155 h 785512"/>
                <a:gd name="connsiteX93" fmla="*/ 6239436 w 9972339"/>
                <a:gd name="connsiteY93" fmla="*/ 591670 h 785512"/>
                <a:gd name="connsiteX94" fmla="*/ 6271709 w 9972339"/>
                <a:gd name="connsiteY94" fmla="*/ 602428 h 785512"/>
                <a:gd name="connsiteX95" fmla="*/ 6390043 w 9972339"/>
                <a:gd name="connsiteY95" fmla="*/ 613185 h 785512"/>
                <a:gd name="connsiteX96" fmla="*/ 6615953 w 9972339"/>
                <a:gd name="connsiteY96" fmla="*/ 613185 h 785512"/>
                <a:gd name="connsiteX97" fmla="*/ 6766560 w 9972339"/>
                <a:gd name="connsiteY97" fmla="*/ 602428 h 785512"/>
                <a:gd name="connsiteX98" fmla="*/ 6960198 w 9972339"/>
                <a:gd name="connsiteY98" fmla="*/ 570155 h 785512"/>
                <a:gd name="connsiteX99" fmla="*/ 7003229 w 9972339"/>
                <a:gd name="connsiteY99" fmla="*/ 559397 h 785512"/>
                <a:gd name="connsiteX100" fmla="*/ 7035502 w 9972339"/>
                <a:gd name="connsiteY100" fmla="*/ 548640 h 785512"/>
                <a:gd name="connsiteX101" fmla="*/ 7164593 w 9972339"/>
                <a:gd name="connsiteY101" fmla="*/ 527124 h 785512"/>
                <a:gd name="connsiteX102" fmla="*/ 7196866 w 9972339"/>
                <a:gd name="connsiteY102" fmla="*/ 516367 h 785512"/>
                <a:gd name="connsiteX103" fmla="*/ 7465808 w 9972339"/>
                <a:gd name="connsiteY103" fmla="*/ 494851 h 785512"/>
                <a:gd name="connsiteX104" fmla="*/ 7594899 w 9972339"/>
                <a:gd name="connsiteY104" fmla="*/ 484094 h 785512"/>
                <a:gd name="connsiteX105" fmla="*/ 7745506 w 9972339"/>
                <a:gd name="connsiteY105" fmla="*/ 451821 h 785512"/>
                <a:gd name="connsiteX106" fmla="*/ 7777779 w 9972339"/>
                <a:gd name="connsiteY106" fmla="*/ 441063 h 785512"/>
                <a:gd name="connsiteX107" fmla="*/ 7971417 w 9972339"/>
                <a:gd name="connsiteY107" fmla="*/ 419548 h 785512"/>
                <a:gd name="connsiteX108" fmla="*/ 8014448 w 9972339"/>
                <a:gd name="connsiteY108" fmla="*/ 408790 h 785512"/>
                <a:gd name="connsiteX109" fmla="*/ 8272631 w 9972339"/>
                <a:gd name="connsiteY109" fmla="*/ 387275 h 785512"/>
                <a:gd name="connsiteX110" fmla="*/ 8304904 w 9972339"/>
                <a:gd name="connsiteY110" fmla="*/ 365760 h 785512"/>
                <a:gd name="connsiteX111" fmla="*/ 8326419 w 9972339"/>
                <a:gd name="connsiteY111" fmla="*/ 344244 h 785512"/>
                <a:gd name="connsiteX112" fmla="*/ 8390965 w 9972339"/>
                <a:gd name="connsiteY112" fmla="*/ 322729 h 785512"/>
                <a:gd name="connsiteX113" fmla="*/ 8455511 w 9972339"/>
                <a:gd name="connsiteY113" fmla="*/ 301214 h 785512"/>
                <a:gd name="connsiteX114" fmla="*/ 8552330 w 9972339"/>
                <a:gd name="connsiteY114" fmla="*/ 279698 h 785512"/>
                <a:gd name="connsiteX115" fmla="*/ 8810513 w 9972339"/>
                <a:gd name="connsiteY115" fmla="*/ 290456 h 785512"/>
                <a:gd name="connsiteX116" fmla="*/ 8853544 w 9972339"/>
                <a:gd name="connsiteY116" fmla="*/ 301214 h 785512"/>
                <a:gd name="connsiteX117" fmla="*/ 8928848 w 9972339"/>
                <a:gd name="connsiteY117" fmla="*/ 311971 h 785512"/>
                <a:gd name="connsiteX118" fmla="*/ 9025666 w 9972339"/>
                <a:gd name="connsiteY118" fmla="*/ 344244 h 785512"/>
                <a:gd name="connsiteX119" fmla="*/ 9057939 w 9972339"/>
                <a:gd name="connsiteY119" fmla="*/ 355002 h 785512"/>
                <a:gd name="connsiteX120" fmla="*/ 9090212 w 9972339"/>
                <a:gd name="connsiteY120" fmla="*/ 365760 h 785512"/>
                <a:gd name="connsiteX121" fmla="*/ 9144000 w 9972339"/>
                <a:gd name="connsiteY121" fmla="*/ 398032 h 785512"/>
                <a:gd name="connsiteX122" fmla="*/ 9165516 w 9972339"/>
                <a:gd name="connsiteY122" fmla="*/ 419548 h 785512"/>
                <a:gd name="connsiteX123" fmla="*/ 9251577 w 9972339"/>
                <a:gd name="connsiteY123" fmla="*/ 441063 h 785512"/>
                <a:gd name="connsiteX124" fmla="*/ 9326880 w 9972339"/>
                <a:gd name="connsiteY124" fmla="*/ 462578 h 785512"/>
                <a:gd name="connsiteX125" fmla="*/ 9380669 w 9972339"/>
                <a:gd name="connsiteY125" fmla="*/ 494851 h 785512"/>
                <a:gd name="connsiteX126" fmla="*/ 9402184 w 9972339"/>
                <a:gd name="connsiteY126" fmla="*/ 516367 h 785512"/>
                <a:gd name="connsiteX127" fmla="*/ 9466730 w 9972339"/>
                <a:gd name="connsiteY127" fmla="*/ 537882 h 785512"/>
                <a:gd name="connsiteX128" fmla="*/ 9563549 w 9972339"/>
                <a:gd name="connsiteY128" fmla="*/ 591670 h 785512"/>
                <a:gd name="connsiteX129" fmla="*/ 9638852 w 9972339"/>
                <a:gd name="connsiteY129" fmla="*/ 602428 h 785512"/>
                <a:gd name="connsiteX130" fmla="*/ 9671125 w 9972339"/>
                <a:gd name="connsiteY130" fmla="*/ 623943 h 785512"/>
                <a:gd name="connsiteX131" fmla="*/ 9703398 w 9972339"/>
                <a:gd name="connsiteY131" fmla="*/ 656216 h 785512"/>
                <a:gd name="connsiteX132" fmla="*/ 9778702 w 9972339"/>
                <a:gd name="connsiteY132" fmla="*/ 666974 h 785512"/>
                <a:gd name="connsiteX133" fmla="*/ 9897036 w 9972339"/>
                <a:gd name="connsiteY133" fmla="*/ 699247 h 785512"/>
                <a:gd name="connsiteX134" fmla="*/ 9972339 w 9972339"/>
                <a:gd name="connsiteY134" fmla="*/ 710004 h 78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9972339" h="785512">
                  <a:moveTo>
                    <a:pt x="0" y="774550"/>
                  </a:moveTo>
                  <a:cubicBezTo>
                    <a:pt x="17930" y="778136"/>
                    <a:pt x="35579" y="786963"/>
                    <a:pt x="53789" y="785308"/>
                  </a:cubicBezTo>
                  <a:cubicBezTo>
                    <a:pt x="76375" y="783255"/>
                    <a:pt x="96096" y="768240"/>
                    <a:pt x="118335" y="763792"/>
                  </a:cubicBezTo>
                  <a:cubicBezTo>
                    <a:pt x="194359" y="748588"/>
                    <a:pt x="154780" y="758816"/>
                    <a:pt x="236669" y="731520"/>
                  </a:cubicBezTo>
                  <a:cubicBezTo>
                    <a:pt x="247427" y="727934"/>
                    <a:pt x="259507" y="727052"/>
                    <a:pt x="268942" y="720762"/>
                  </a:cubicBezTo>
                  <a:cubicBezTo>
                    <a:pt x="279700" y="713590"/>
                    <a:pt x="289400" y="704498"/>
                    <a:pt x="301215" y="699247"/>
                  </a:cubicBezTo>
                  <a:cubicBezTo>
                    <a:pt x="301244" y="699234"/>
                    <a:pt x="381882" y="672358"/>
                    <a:pt x="398033" y="666974"/>
                  </a:cubicBezTo>
                  <a:lnTo>
                    <a:pt x="494852" y="634701"/>
                  </a:lnTo>
                  <a:lnTo>
                    <a:pt x="527125" y="623943"/>
                  </a:lnTo>
                  <a:cubicBezTo>
                    <a:pt x="537883" y="620357"/>
                    <a:pt x="548172" y="614789"/>
                    <a:pt x="559398" y="613185"/>
                  </a:cubicBezTo>
                  <a:cubicBezTo>
                    <a:pt x="584499" y="609599"/>
                    <a:pt x="609755" y="606964"/>
                    <a:pt x="634702" y="602428"/>
                  </a:cubicBezTo>
                  <a:cubicBezTo>
                    <a:pt x="649248" y="599783"/>
                    <a:pt x="663571" y="595918"/>
                    <a:pt x="677732" y="591670"/>
                  </a:cubicBezTo>
                  <a:cubicBezTo>
                    <a:pt x="699455" y="585153"/>
                    <a:pt x="719907" y="573884"/>
                    <a:pt x="742278" y="570155"/>
                  </a:cubicBezTo>
                  <a:lnTo>
                    <a:pt x="806824" y="559397"/>
                  </a:lnTo>
                  <a:cubicBezTo>
                    <a:pt x="818387" y="561710"/>
                    <a:pt x="876349" y="570990"/>
                    <a:pt x="892885" y="580912"/>
                  </a:cubicBezTo>
                  <a:cubicBezTo>
                    <a:pt x="929025" y="602596"/>
                    <a:pt x="897391" y="607998"/>
                    <a:pt x="946673" y="613185"/>
                  </a:cubicBezTo>
                  <a:cubicBezTo>
                    <a:pt x="1003843" y="619203"/>
                    <a:pt x="1061422" y="620357"/>
                    <a:pt x="1118796" y="623943"/>
                  </a:cubicBezTo>
                  <a:cubicBezTo>
                    <a:pt x="1133139" y="627529"/>
                    <a:pt x="1147665" y="630453"/>
                    <a:pt x="1161826" y="634701"/>
                  </a:cubicBezTo>
                  <a:cubicBezTo>
                    <a:pt x="1183549" y="641218"/>
                    <a:pt x="1226372" y="656216"/>
                    <a:pt x="1226372" y="656216"/>
                  </a:cubicBezTo>
                  <a:cubicBezTo>
                    <a:pt x="1258645" y="652630"/>
                    <a:pt x="1291097" y="650395"/>
                    <a:pt x="1323191" y="645458"/>
                  </a:cubicBezTo>
                  <a:cubicBezTo>
                    <a:pt x="1337804" y="643210"/>
                    <a:pt x="1351518" y="636249"/>
                    <a:pt x="1366222" y="634701"/>
                  </a:cubicBezTo>
                  <a:cubicBezTo>
                    <a:pt x="1419833" y="629058"/>
                    <a:pt x="1473850" y="628242"/>
                    <a:pt x="1527586" y="623943"/>
                  </a:cubicBezTo>
                  <a:cubicBezTo>
                    <a:pt x="1618129" y="616699"/>
                    <a:pt x="1629224" y="614033"/>
                    <a:pt x="1710466" y="602428"/>
                  </a:cubicBezTo>
                  <a:cubicBezTo>
                    <a:pt x="1784634" y="577705"/>
                    <a:pt x="1758975" y="596948"/>
                    <a:pt x="1796528" y="559397"/>
                  </a:cubicBezTo>
                  <a:cubicBezTo>
                    <a:pt x="1979339" y="582249"/>
                    <a:pt x="1906059" y="577633"/>
                    <a:pt x="2216076" y="559397"/>
                  </a:cubicBezTo>
                  <a:cubicBezTo>
                    <a:pt x="2227396" y="558731"/>
                    <a:pt x="2237591" y="552226"/>
                    <a:pt x="2248349" y="548640"/>
                  </a:cubicBezTo>
                  <a:cubicBezTo>
                    <a:pt x="2255521" y="541468"/>
                    <a:pt x="2261750" y="533210"/>
                    <a:pt x="2269864" y="527124"/>
                  </a:cubicBezTo>
                  <a:cubicBezTo>
                    <a:pt x="2290550" y="511609"/>
                    <a:pt x="2316126" y="502379"/>
                    <a:pt x="2334410" y="484094"/>
                  </a:cubicBezTo>
                  <a:lnTo>
                    <a:pt x="2355925" y="462578"/>
                  </a:lnTo>
                  <a:cubicBezTo>
                    <a:pt x="2382964" y="381462"/>
                    <a:pt x="2346491" y="481444"/>
                    <a:pt x="2388198" y="398032"/>
                  </a:cubicBezTo>
                  <a:cubicBezTo>
                    <a:pt x="2416128" y="342173"/>
                    <a:pt x="2378448" y="386269"/>
                    <a:pt x="2420471" y="344244"/>
                  </a:cubicBezTo>
                  <a:cubicBezTo>
                    <a:pt x="2447512" y="263122"/>
                    <a:pt x="2407890" y="359972"/>
                    <a:pt x="2463502" y="290456"/>
                  </a:cubicBezTo>
                  <a:cubicBezTo>
                    <a:pt x="2470586" y="281601"/>
                    <a:pt x="2468425" y="267907"/>
                    <a:pt x="2474259" y="258183"/>
                  </a:cubicBezTo>
                  <a:cubicBezTo>
                    <a:pt x="2479477" y="249486"/>
                    <a:pt x="2488603" y="243840"/>
                    <a:pt x="2495775" y="236668"/>
                  </a:cubicBezTo>
                  <a:cubicBezTo>
                    <a:pt x="2499361" y="225910"/>
                    <a:pt x="2499941" y="213622"/>
                    <a:pt x="2506532" y="204395"/>
                  </a:cubicBezTo>
                  <a:cubicBezTo>
                    <a:pt x="2518322" y="187888"/>
                    <a:pt x="2549563" y="161364"/>
                    <a:pt x="2549563" y="161364"/>
                  </a:cubicBezTo>
                  <a:cubicBezTo>
                    <a:pt x="2553149" y="150606"/>
                    <a:pt x="2554486" y="138815"/>
                    <a:pt x="2560320" y="129091"/>
                  </a:cubicBezTo>
                  <a:cubicBezTo>
                    <a:pt x="2572308" y="109112"/>
                    <a:pt x="2597197" y="99590"/>
                    <a:pt x="2614109" y="86061"/>
                  </a:cubicBezTo>
                  <a:cubicBezTo>
                    <a:pt x="2622029" y="79725"/>
                    <a:pt x="2629288" y="72465"/>
                    <a:pt x="2635624" y="64545"/>
                  </a:cubicBezTo>
                  <a:cubicBezTo>
                    <a:pt x="2649156" y="47630"/>
                    <a:pt x="2658673" y="22746"/>
                    <a:pt x="2678655" y="10757"/>
                  </a:cubicBezTo>
                  <a:cubicBezTo>
                    <a:pt x="2688379" y="4923"/>
                    <a:pt x="2700170" y="3586"/>
                    <a:pt x="2710928" y="0"/>
                  </a:cubicBezTo>
                  <a:cubicBezTo>
                    <a:pt x="2736029" y="3586"/>
                    <a:pt x="2761944" y="3471"/>
                    <a:pt x="2786231" y="10757"/>
                  </a:cubicBezTo>
                  <a:cubicBezTo>
                    <a:pt x="2798615" y="14472"/>
                    <a:pt x="2808688" y="23858"/>
                    <a:pt x="2818504" y="32272"/>
                  </a:cubicBezTo>
                  <a:cubicBezTo>
                    <a:pt x="2833906" y="45473"/>
                    <a:pt x="2842291" y="68888"/>
                    <a:pt x="2861535" y="75303"/>
                  </a:cubicBezTo>
                  <a:lnTo>
                    <a:pt x="2893808" y="86061"/>
                  </a:lnTo>
                  <a:cubicBezTo>
                    <a:pt x="2897394" y="96819"/>
                    <a:pt x="2896547" y="110316"/>
                    <a:pt x="2904565" y="118334"/>
                  </a:cubicBezTo>
                  <a:cubicBezTo>
                    <a:pt x="2922849" y="136618"/>
                    <a:pt x="2950827" y="143080"/>
                    <a:pt x="2969111" y="161364"/>
                  </a:cubicBezTo>
                  <a:cubicBezTo>
                    <a:pt x="2983455" y="175708"/>
                    <a:pt x="3000890" y="187517"/>
                    <a:pt x="3012142" y="204395"/>
                  </a:cubicBezTo>
                  <a:cubicBezTo>
                    <a:pt x="3061462" y="278376"/>
                    <a:pt x="3030641" y="260764"/>
                    <a:pt x="3087445" y="279698"/>
                  </a:cubicBezTo>
                  <a:cubicBezTo>
                    <a:pt x="3113915" y="306168"/>
                    <a:pt x="3129980" y="327860"/>
                    <a:pt x="3162749" y="344244"/>
                  </a:cubicBezTo>
                  <a:cubicBezTo>
                    <a:pt x="3172891" y="349315"/>
                    <a:pt x="3184264" y="351416"/>
                    <a:pt x="3195022" y="355002"/>
                  </a:cubicBezTo>
                  <a:cubicBezTo>
                    <a:pt x="3241638" y="351416"/>
                    <a:pt x="3288178" y="346638"/>
                    <a:pt x="3334871" y="344244"/>
                  </a:cubicBezTo>
                  <a:cubicBezTo>
                    <a:pt x="3428050" y="339466"/>
                    <a:pt x="3521489" y="339906"/>
                    <a:pt x="3614570" y="333487"/>
                  </a:cubicBezTo>
                  <a:cubicBezTo>
                    <a:pt x="3625883" y="332707"/>
                    <a:pt x="3635940" y="325844"/>
                    <a:pt x="3646843" y="322729"/>
                  </a:cubicBezTo>
                  <a:cubicBezTo>
                    <a:pt x="3661059" y="318667"/>
                    <a:pt x="3675327" y="314616"/>
                    <a:pt x="3689873" y="311971"/>
                  </a:cubicBezTo>
                  <a:cubicBezTo>
                    <a:pt x="3714820" y="307435"/>
                    <a:pt x="3740076" y="304800"/>
                    <a:pt x="3765177" y="301214"/>
                  </a:cubicBezTo>
                  <a:cubicBezTo>
                    <a:pt x="3904641" y="254725"/>
                    <a:pt x="3807067" y="278668"/>
                    <a:pt x="4066391" y="290456"/>
                  </a:cubicBezTo>
                  <a:cubicBezTo>
                    <a:pt x="4196822" y="333932"/>
                    <a:pt x="4065102" y="293755"/>
                    <a:pt x="4195483" y="322729"/>
                  </a:cubicBezTo>
                  <a:cubicBezTo>
                    <a:pt x="4206553" y="325189"/>
                    <a:pt x="4216571" y="331623"/>
                    <a:pt x="4227756" y="333487"/>
                  </a:cubicBezTo>
                  <a:cubicBezTo>
                    <a:pt x="4259786" y="338825"/>
                    <a:pt x="4292302" y="340658"/>
                    <a:pt x="4324575" y="344244"/>
                  </a:cubicBezTo>
                  <a:cubicBezTo>
                    <a:pt x="4353262" y="351416"/>
                    <a:pt x="4382583" y="356409"/>
                    <a:pt x="4410636" y="365760"/>
                  </a:cubicBezTo>
                  <a:cubicBezTo>
                    <a:pt x="4432151" y="372932"/>
                    <a:pt x="4452943" y="382827"/>
                    <a:pt x="4475182" y="387275"/>
                  </a:cubicBezTo>
                  <a:cubicBezTo>
                    <a:pt x="4493111" y="390861"/>
                    <a:pt x="4511330" y="393221"/>
                    <a:pt x="4528970" y="398032"/>
                  </a:cubicBezTo>
                  <a:cubicBezTo>
                    <a:pt x="4550850" y="403999"/>
                    <a:pt x="4571065" y="416341"/>
                    <a:pt x="4593516" y="419548"/>
                  </a:cubicBezTo>
                  <a:lnTo>
                    <a:pt x="4668819" y="430305"/>
                  </a:lnTo>
                  <a:cubicBezTo>
                    <a:pt x="4754058" y="458719"/>
                    <a:pt x="4710994" y="448093"/>
                    <a:pt x="4797911" y="462578"/>
                  </a:cubicBezTo>
                  <a:lnTo>
                    <a:pt x="4894730" y="494851"/>
                  </a:lnTo>
                  <a:cubicBezTo>
                    <a:pt x="4905488" y="498437"/>
                    <a:pt x="4916002" y="502859"/>
                    <a:pt x="4927003" y="505609"/>
                  </a:cubicBezTo>
                  <a:lnTo>
                    <a:pt x="4970033" y="516367"/>
                  </a:lnTo>
                  <a:cubicBezTo>
                    <a:pt x="4977205" y="523539"/>
                    <a:pt x="4981508" y="536448"/>
                    <a:pt x="4991549" y="537882"/>
                  </a:cubicBezTo>
                  <a:cubicBezTo>
                    <a:pt x="5067086" y="548672"/>
                    <a:pt x="5028781" y="525308"/>
                    <a:pt x="5066852" y="494851"/>
                  </a:cubicBezTo>
                  <a:cubicBezTo>
                    <a:pt x="5075707" y="487767"/>
                    <a:pt x="5088367" y="487680"/>
                    <a:pt x="5099125" y="484094"/>
                  </a:cubicBezTo>
                  <a:cubicBezTo>
                    <a:pt x="5120453" y="462766"/>
                    <a:pt x="5150564" y="438281"/>
                    <a:pt x="5163671" y="408790"/>
                  </a:cubicBezTo>
                  <a:cubicBezTo>
                    <a:pt x="5172882" y="388066"/>
                    <a:pt x="5169149" y="360280"/>
                    <a:pt x="5185186" y="344244"/>
                  </a:cubicBezTo>
                  <a:cubicBezTo>
                    <a:pt x="5237146" y="292287"/>
                    <a:pt x="5171109" y="355507"/>
                    <a:pt x="5238975" y="301214"/>
                  </a:cubicBezTo>
                  <a:cubicBezTo>
                    <a:pt x="5246895" y="294878"/>
                    <a:pt x="5251793" y="284916"/>
                    <a:pt x="5260490" y="279698"/>
                  </a:cubicBezTo>
                  <a:cubicBezTo>
                    <a:pt x="5270214" y="273864"/>
                    <a:pt x="5282005" y="272527"/>
                    <a:pt x="5292763" y="268941"/>
                  </a:cubicBezTo>
                  <a:cubicBezTo>
                    <a:pt x="5296349" y="258183"/>
                    <a:pt x="5297686" y="246392"/>
                    <a:pt x="5303520" y="236668"/>
                  </a:cubicBezTo>
                  <a:cubicBezTo>
                    <a:pt x="5311649" y="223120"/>
                    <a:pt x="5345315" y="198967"/>
                    <a:pt x="5357309" y="193637"/>
                  </a:cubicBezTo>
                  <a:cubicBezTo>
                    <a:pt x="5378033" y="184426"/>
                    <a:pt x="5421855" y="172122"/>
                    <a:pt x="5421855" y="172122"/>
                  </a:cubicBezTo>
                  <a:cubicBezTo>
                    <a:pt x="5461300" y="175708"/>
                    <a:pt x="5500929" y="177645"/>
                    <a:pt x="5540189" y="182880"/>
                  </a:cubicBezTo>
                  <a:cubicBezTo>
                    <a:pt x="5554844" y="184834"/>
                    <a:pt x="5568721" y="190738"/>
                    <a:pt x="5583219" y="193637"/>
                  </a:cubicBezTo>
                  <a:cubicBezTo>
                    <a:pt x="5604608" y="197915"/>
                    <a:pt x="5626250" y="200809"/>
                    <a:pt x="5647765" y="204395"/>
                  </a:cubicBezTo>
                  <a:cubicBezTo>
                    <a:pt x="5669280" y="218738"/>
                    <a:pt x="5687780" y="239248"/>
                    <a:pt x="5712311" y="247425"/>
                  </a:cubicBezTo>
                  <a:cubicBezTo>
                    <a:pt x="5743547" y="257837"/>
                    <a:pt x="5750316" y="256949"/>
                    <a:pt x="5776857" y="279698"/>
                  </a:cubicBezTo>
                  <a:cubicBezTo>
                    <a:pt x="5841830" y="335389"/>
                    <a:pt x="5792861" y="313719"/>
                    <a:pt x="5852160" y="333487"/>
                  </a:cubicBezTo>
                  <a:cubicBezTo>
                    <a:pt x="5859332" y="340659"/>
                    <a:pt x="5867340" y="347082"/>
                    <a:pt x="5873676" y="355002"/>
                  </a:cubicBezTo>
                  <a:cubicBezTo>
                    <a:pt x="5881753" y="365098"/>
                    <a:pt x="5886049" y="378133"/>
                    <a:pt x="5895191" y="387275"/>
                  </a:cubicBezTo>
                  <a:cubicBezTo>
                    <a:pt x="5916044" y="408128"/>
                    <a:pt x="5933490" y="410799"/>
                    <a:pt x="5959737" y="419548"/>
                  </a:cubicBezTo>
                  <a:cubicBezTo>
                    <a:pt x="5975715" y="443515"/>
                    <a:pt x="5980867" y="455815"/>
                    <a:pt x="6002768" y="473336"/>
                  </a:cubicBezTo>
                  <a:cubicBezTo>
                    <a:pt x="6012864" y="481412"/>
                    <a:pt x="6024944" y="486774"/>
                    <a:pt x="6035040" y="494851"/>
                  </a:cubicBezTo>
                  <a:cubicBezTo>
                    <a:pt x="6077230" y="528604"/>
                    <a:pt x="6032784" y="508444"/>
                    <a:pt x="6088829" y="527124"/>
                  </a:cubicBezTo>
                  <a:cubicBezTo>
                    <a:pt x="6126380" y="564677"/>
                    <a:pt x="6100723" y="545433"/>
                    <a:pt x="6174890" y="570155"/>
                  </a:cubicBezTo>
                  <a:lnTo>
                    <a:pt x="6239436" y="591670"/>
                  </a:lnTo>
                  <a:cubicBezTo>
                    <a:pt x="6250194" y="595256"/>
                    <a:pt x="6260416" y="601401"/>
                    <a:pt x="6271709" y="602428"/>
                  </a:cubicBezTo>
                  <a:lnTo>
                    <a:pt x="6390043" y="613185"/>
                  </a:lnTo>
                  <a:cubicBezTo>
                    <a:pt x="6491449" y="638538"/>
                    <a:pt x="6421889" y="625705"/>
                    <a:pt x="6615953" y="613185"/>
                  </a:cubicBezTo>
                  <a:lnTo>
                    <a:pt x="6766560" y="602428"/>
                  </a:lnTo>
                  <a:cubicBezTo>
                    <a:pt x="6872070" y="567257"/>
                    <a:pt x="6808505" y="582795"/>
                    <a:pt x="6960198" y="570155"/>
                  </a:cubicBezTo>
                  <a:cubicBezTo>
                    <a:pt x="6974542" y="566569"/>
                    <a:pt x="6989013" y="563459"/>
                    <a:pt x="7003229" y="559397"/>
                  </a:cubicBezTo>
                  <a:cubicBezTo>
                    <a:pt x="7014132" y="556282"/>
                    <a:pt x="7024501" y="551390"/>
                    <a:pt x="7035502" y="548640"/>
                  </a:cubicBezTo>
                  <a:cubicBezTo>
                    <a:pt x="7077454" y="538152"/>
                    <a:pt x="7122082" y="533197"/>
                    <a:pt x="7164593" y="527124"/>
                  </a:cubicBezTo>
                  <a:cubicBezTo>
                    <a:pt x="7175351" y="523538"/>
                    <a:pt x="7185797" y="518827"/>
                    <a:pt x="7196866" y="516367"/>
                  </a:cubicBezTo>
                  <a:cubicBezTo>
                    <a:pt x="7287720" y="496178"/>
                    <a:pt x="7367844" y="501171"/>
                    <a:pt x="7465808" y="494851"/>
                  </a:cubicBezTo>
                  <a:cubicBezTo>
                    <a:pt x="7508898" y="492071"/>
                    <a:pt x="7551869" y="487680"/>
                    <a:pt x="7594899" y="484094"/>
                  </a:cubicBezTo>
                  <a:cubicBezTo>
                    <a:pt x="7686872" y="453436"/>
                    <a:pt x="7636941" y="465391"/>
                    <a:pt x="7745506" y="451821"/>
                  </a:cubicBezTo>
                  <a:cubicBezTo>
                    <a:pt x="7756264" y="448235"/>
                    <a:pt x="7766622" y="443092"/>
                    <a:pt x="7777779" y="441063"/>
                  </a:cubicBezTo>
                  <a:cubicBezTo>
                    <a:pt x="7815012" y="434293"/>
                    <a:pt x="7940515" y="422638"/>
                    <a:pt x="7971417" y="419548"/>
                  </a:cubicBezTo>
                  <a:cubicBezTo>
                    <a:pt x="7985761" y="415962"/>
                    <a:pt x="7999710" y="409969"/>
                    <a:pt x="8014448" y="408790"/>
                  </a:cubicBezTo>
                  <a:cubicBezTo>
                    <a:pt x="8282012" y="387384"/>
                    <a:pt x="8164276" y="423391"/>
                    <a:pt x="8272631" y="387275"/>
                  </a:cubicBezTo>
                  <a:cubicBezTo>
                    <a:pt x="8283389" y="380103"/>
                    <a:pt x="8294808" y="373837"/>
                    <a:pt x="8304904" y="365760"/>
                  </a:cubicBezTo>
                  <a:cubicBezTo>
                    <a:pt x="8312824" y="359424"/>
                    <a:pt x="8317347" y="348780"/>
                    <a:pt x="8326419" y="344244"/>
                  </a:cubicBezTo>
                  <a:cubicBezTo>
                    <a:pt x="8346704" y="334101"/>
                    <a:pt x="8369450" y="329901"/>
                    <a:pt x="8390965" y="322729"/>
                  </a:cubicBezTo>
                  <a:lnTo>
                    <a:pt x="8455511" y="301214"/>
                  </a:lnTo>
                  <a:cubicBezTo>
                    <a:pt x="8523797" y="287556"/>
                    <a:pt x="8491561" y="294891"/>
                    <a:pt x="8552330" y="279698"/>
                  </a:cubicBezTo>
                  <a:cubicBezTo>
                    <a:pt x="8638391" y="283284"/>
                    <a:pt x="8724596" y="284319"/>
                    <a:pt x="8810513" y="290456"/>
                  </a:cubicBezTo>
                  <a:cubicBezTo>
                    <a:pt x="8825261" y="291509"/>
                    <a:pt x="8838997" y="298569"/>
                    <a:pt x="8853544" y="301214"/>
                  </a:cubicBezTo>
                  <a:cubicBezTo>
                    <a:pt x="8878491" y="305750"/>
                    <a:pt x="8903747" y="308385"/>
                    <a:pt x="8928848" y="311971"/>
                  </a:cubicBezTo>
                  <a:lnTo>
                    <a:pt x="9025666" y="344244"/>
                  </a:lnTo>
                  <a:lnTo>
                    <a:pt x="9057939" y="355002"/>
                  </a:lnTo>
                  <a:lnTo>
                    <a:pt x="9090212" y="365760"/>
                  </a:lnTo>
                  <a:cubicBezTo>
                    <a:pt x="9144732" y="420278"/>
                    <a:pt x="9074172" y="356135"/>
                    <a:pt x="9144000" y="398032"/>
                  </a:cubicBezTo>
                  <a:cubicBezTo>
                    <a:pt x="9152697" y="403250"/>
                    <a:pt x="9156819" y="414330"/>
                    <a:pt x="9165516" y="419548"/>
                  </a:cubicBezTo>
                  <a:cubicBezTo>
                    <a:pt x="9182475" y="429723"/>
                    <a:pt x="9239333" y="438342"/>
                    <a:pt x="9251577" y="441063"/>
                  </a:cubicBezTo>
                  <a:cubicBezTo>
                    <a:pt x="9292099" y="450068"/>
                    <a:pt x="9290942" y="450599"/>
                    <a:pt x="9326880" y="462578"/>
                  </a:cubicBezTo>
                  <a:cubicBezTo>
                    <a:pt x="9381399" y="517097"/>
                    <a:pt x="9310841" y="452954"/>
                    <a:pt x="9380669" y="494851"/>
                  </a:cubicBezTo>
                  <a:cubicBezTo>
                    <a:pt x="9389366" y="500069"/>
                    <a:pt x="9393112" y="511831"/>
                    <a:pt x="9402184" y="516367"/>
                  </a:cubicBezTo>
                  <a:cubicBezTo>
                    <a:pt x="9422469" y="526510"/>
                    <a:pt x="9447860" y="525302"/>
                    <a:pt x="9466730" y="537882"/>
                  </a:cubicBezTo>
                  <a:cubicBezTo>
                    <a:pt x="9503700" y="562528"/>
                    <a:pt x="9522976" y="583555"/>
                    <a:pt x="9563549" y="591670"/>
                  </a:cubicBezTo>
                  <a:cubicBezTo>
                    <a:pt x="9588412" y="596643"/>
                    <a:pt x="9613751" y="598842"/>
                    <a:pt x="9638852" y="602428"/>
                  </a:cubicBezTo>
                  <a:cubicBezTo>
                    <a:pt x="9649610" y="609600"/>
                    <a:pt x="9661193" y="615666"/>
                    <a:pt x="9671125" y="623943"/>
                  </a:cubicBezTo>
                  <a:cubicBezTo>
                    <a:pt x="9682812" y="633682"/>
                    <a:pt x="9689273" y="650566"/>
                    <a:pt x="9703398" y="656216"/>
                  </a:cubicBezTo>
                  <a:cubicBezTo>
                    <a:pt x="9726941" y="665633"/>
                    <a:pt x="9753601" y="663388"/>
                    <a:pt x="9778702" y="666974"/>
                  </a:cubicBezTo>
                  <a:cubicBezTo>
                    <a:pt x="9841729" y="687983"/>
                    <a:pt x="9836219" y="689111"/>
                    <a:pt x="9897036" y="699247"/>
                  </a:cubicBezTo>
                  <a:cubicBezTo>
                    <a:pt x="9922047" y="703415"/>
                    <a:pt x="9972339" y="710004"/>
                    <a:pt x="9972339" y="710004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893346" y="1085978"/>
            <a:ext cx="8563087" cy="5866558"/>
            <a:chOff x="1893346" y="1085978"/>
            <a:chExt cx="8563087" cy="5866558"/>
          </a:xfrm>
        </p:grpSpPr>
        <p:sp>
          <p:nvSpPr>
            <p:cNvPr id="16" name="Vrije vorm 15"/>
            <p:cNvSpPr/>
            <p:nvPr/>
          </p:nvSpPr>
          <p:spPr>
            <a:xfrm>
              <a:off x="1893346" y="1085978"/>
              <a:ext cx="8563087" cy="798670"/>
            </a:xfrm>
            <a:custGeom>
              <a:avLst/>
              <a:gdLst>
                <a:gd name="connsiteX0" fmla="*/ 0 w 8563087"/>
                <a:gd name="connsiteY0" fmla="*/ 495396 h 798670"/>
                <a:gd name="connsiteX1" fmla="*/ 268941 w 8563087"/>
                <a:gd name="connsiteY1" fmla="*/ 506154 h 798670"/>
                <a:gd name="connsiteX2" fmla="*/ 387275 w 8563087"/>
                <a:gd name="connsiteY2" fmla="*/ 516911 h 798670"/>
                <a:gd name="connsiteX3" fmla="*/ 602428 w 8563087"/>
                <a:gd name="connsiteY3" fmla="*/ 506154 h 798670"/>
                <a:gd name="connsiteX4" fmla="*/ 656216 w 8563087"/>
                <a:gd name="connsiteY4" fmla="*/ 495396 h 798670"/>
                <a:gd name="connsiteX5" fmla="*/ 796066 w 8563087"/>
                <a:gd name="connsiteY5" fmla="*/ 484638 h 798670"/>
                <a:gd name="connsiteX6" fmla="*/ 860612 w 8563087"/>
                <a:gd name="connsiteY6" fmla="*/ 473881 h 798670"/>
                <a:gd name="connsiteX7" fmla="*/ 925158 w 8563087"/>
                <a:gd name="connsiteY7" fmla="*/ 452366 h 798670"/>
                <a:gd name="connsiteX8" fmla="*/ 946673 w 8563087"/>
                <a:gd name="connsiteY8" fmla="*/ 430850 h 798670"/>
                <a:gd name="connsiteX9" fmla="*/ 1054249 w 8563087"/>
                <a:gd name="connsiteY9" fmla="*/ 409335 h 798670"/>
                <a:gd name="connsiteX10" fmla="*/ 1086522 w 8563087"/>
                <a:gd name="connsiteY10" fmla="*/ 398577 h 798670"/>
                <a:gd name="connsiteX11" fmla="*/ 1108038 w 8563087"/>
                <a:gd name="connsiteY11" fmla="*/ 377062 h 798670"/>
                <a:gd name="connsiteX12" fmla="*/ 1129553 w 8563087"/>
                <a:gd name="connsiteY12" fmla="*/ 344789 h 798670"/>
                <a:gd name="connsiteX13" fmla="*/ 1161826 w 8563087"/>
                <a:gd name="connsiteY13" fmla="*/ 334031 h 798670"/>
                <a:gd name="connsiteX14" fmla="*/ 1194099 w 8563087"/>
                <a:gd name="connsiteY14" fmla="*/ 312516 h 798670"/>
                <a:gd name="connsiteX15" fmla="*/ 1258645 w 8563087"/>
                <a:gd name="connsiteY15" fmla="*/ 226455 h 798670"/>
                <a:gd name="connsiteX16" fmla="*/ 1290918 w 8563087"/>
                <a:gd name="connsiteY16" fmla="*/ 215697 h 798670"/>
                <a:gd name="connsiteX17" fmla="*/ 1323190 w 8563087"/>
                <a:gd name="connsiteY17" fmla="*/ 194182 h 798670"/>
                <a:gd name="connsiteX18" fmla="*/ 1333948 w 8563087"/>
                <a:gd name="connsiteY18" fmla="*/ 161909 h 798670"/>
                <a:gd name="connsiteX19" fmla="*/ 1366221 w 8563087"/>
                <a:gd name="connsiteY19" fmla="*/ 140394 h 798670"/>
                <a:gd name="connsiteX20" fmla="*/ 1420009 w 8563087"/>
                <a:gd name="connsiteY20" fmla="*/ 108121 h 798670"/>
                <a:gd name="connsiteX21" fmla="*/ 1635162 w 8563087"/>
                <a:gd name="connsiteY21" fmla="*/ 118878 h 798670"/>
                <a:gd name="connsiteX22" fmla="*/ 1699708 w 8563087"/>
                <a:gd name="connsiteY22" fmla="*/ 161909 h 798670"/>
                <a:gd name="connsiteX23" fmla="*/ 1710466 w 8563087"/>
                <a:gd name="connsiteY23" fmla="*/ 194182 h 798670"/>
                <a:gd name="connsiteX24" fmla="*/ 1775012 w 8563087"/>
                <a:gd name="connsiteY24" fmla="*/ 215697 h 798670"/>
                <a:gd name="connsiteX25" fmla="*/ 1828800 w 8563087"/>
                <a:gd name="connsiteY25" fmla="*/ 247970 h 798670"/>
                <a:gd name="connsiteX26" fmla="*/ 1871830 w 8563087"/>
                <a:gd name="connsiteY26" fmla="*/ 301758 h 798670"/>
                <a:gd name="connsiteX27" fmla="*/ 1925619 w 8563087"/>
                <a:gd name="connsiteY27" fmla="*/ 344789 h 798670"/>
                <a:gd name="connsiteX28" fmla="*/ 1947134 w 8563087"/>
                <a:gd name="connsiteY28" fmla="*/ 377062 h 798670"/>
                <a:gd name="connsiteX29" fmla="*/ 2011680 w 8563087"/>
                <a:gd name="connsiteY29" fmla="*/ 398577 h 798670"/>
                <a:gd name="connsiteX30" fmla="*/ 2043953 w 8563087"/>
                <a:gd name="connsiteY30" fmla="*/ 409335 h 798670"/>
                <a:gd name="connsiteX31" fmla="*/ 2076226 w 8563087"/>
                <a:gd name="connsiteY31" fmla="*/ 430850 h 798670"/>
                <a:gd name="connsiteX32" fmla="*/ 2162287 w 8563087"/>
                <a:gd name="connsiteY32" fmla="*/ 452366 h 798670"/>
                <a:gd name="connsiteX33" fmla="*/ 2226833 w 8563087"/>
                <a:gd name="connsiteY33" fmla="*/ 473881 h 798670"/>
                <a:gd name="connsiteX34" fmla="*/ 2302136 w 8563087"/>
                <a:gd name="connsiteY34" fmla="*/ 484638 h 798670"/>
                <a:gd name="connsiteX35" fmla="*/ 2409713 w 8563087"/>
                <a:gd name="connsiteY35" fmla="*/ 516911 h 798670"/>
                <a:gd name="connsiteX36" fmla="*/ 2441986 w 8563087"/>
                <a:gd name="connsiteY36" fmla="*/ 527669 h 798670"/>
                <a:gd name="connsiteX37" fmla="*/ 2474259 w 8563087"/>
                <a:gd name="connsiteY37" fmla="*/ 538427 h 798670"/>
                <a:gd name="connsiteX38" fmla="*/ 2506532 w 8563087"/>
                <a:gd name="connsiteY38" fmla="*/ 559942 h 798670"/>
                <a:gd name="connsiteX39" fmla="*/ 2528047 w 8563087"/>
                <a:gd name="connsiteY39" fmla="*/ 592215 h 798670"/>
                <a:gd name="connsiteX40" fmla="*/ 2571078 w 8563087"/>
                <a:gd name="connsiteY40" fmla="*/ 602973 h 798670"/>
                <a:gd name="connsiteX41" fmla="*/ 2603350 w 8563087"/>
                <a:gd name="connsiteY41" fmla="*/ 613730 h 798670"/>
                <a:gd name="connsiteX42" fmla="*/ 2657139 w 8563087"/>
                <a:gd name="connsiteY42" fmla="*/ 656761 h 798670"/>
                <a:gd name="connsiteX43" fmla="*/ 2721685 w 8563087"/>
                <a:gd name="connsiteY43" fmla="*/ 678276 h 798670"/>
                <a:gd name="connsiteX44" fmla="*/ 2753958 w 8563087"/>
                <a:gd name="connsiteY44" fmla="*/ 699791 h 798670"/>
                <a:gd name="connsiteX45" fmla="*/ 2775473 w 8563087"/>
                <a:gd name="connsiteY45" fmla="*/ 721307 h 798670"/>
                <a:gd name="connsiteX46" fmla="*/ 2829261 w 8563087"/>
                <a:gd name="connsiteY46" fmla="*/ 732064 h 798670"/>
                <a:gd name="connsiteX47" fmla="*/ 3098202 w 8563087"/>
                <a:gd name="connsiteY47" fmla="*/ 732064 h 798670"/>
                <a:gd name="connsiteX48" fmla="*/ 3162748 w 8563087"/>
                <a:gd name="connsiteY48" fmla="*/ 753580 h 798670"/>
                <a:gd name="connsiteX49" fmla="*/ 3195021 w 8563087"/>
                <a:gd name="connsiteY49" fmla="*/ 764337 h 798670"/>
                <a:gd name="connsiteX50" fmla="*/ 3216536 w 8563087"/>
                <a:gd name="connsiteY50" fmla="*/ 785853 h 798670"/>
                <a:gd name="connsiteX51" fmla="*/ 3485478 w 8563087"/>
                <a:gd name="connsiteY51" fmla="*/ 785853 h 798670"/>
                <a:gd name="connsiteX52" fmla="*/ 3517750 w 8563087"/>
                <a:gd name="connsiteY52" fmla="*/ 775095 h 798670"/>
                <a:gd name="connsiteX53" fmla="*/ 3593054 w 8563087"/>
                <a:gd name="connsiteY53" fmla="*/ 710549 h 798670"/>
                <a:gd name="connsiteX54" fmla="*/ 3657600 w 8563087"/>
                <a:gd name="connsiteY54" fmla="*/ 689034 h 798670"/>
                <a:gd name="connsiteX55" fmla="*/ 3732903 w 8563087"/>
                <a:gd name="connsiteY55" fmla="*/ 667518 h 798670"/>
                <a:gd name="connsiteX56" fmla="*/ 3765176 w 8563087"/>
                <a:gd name="connsiteY56" fmla="*/ 656761 h 798670"/>
                <a:gd name="connsiteX57" fmla="*/ 3872753 w 8563087"/>
                <a:gd name="connsiteY57" fmla="*/ 646003 h 798670"/>
                <a:gd name="connsiteX58" fmla="*/ 3905026 w 8563087"/>
                <a:gd name="connsiteY58" fmla="*/ 635246 h 798670"/>
                <a:gd name="connsiteX59" fmla="*/ 4066390 w 8563087"/>
                <a:gd name="connsiteY59" fmla="*/ 656761 h 798670"/>
                <a:gd name="connsiteX60" fmla="*/ 4292301 w 8563087"/>
                <a:gd name="connsiteY60" fmla="*/ 646003 h 798670"/>
                <a:gd name="connsiteX61" fmla="*/ 4346089 w 8563087"/>
                <a:gd name="connsiteY61" fmla="*/ 613730 h 798670"/>
                <a:gd name="connsiteX62" fmla="*/ 4378362 w 8563087"/>
                <a:gd name="connsiteY62" fmla="*/ 602973 h 798670"/>
                <a:gd name="connsiteX63" fmla="*/ 4399878 w 8563087"/>
                <a:gd name="connsiteY63" fmla="*/ 581457 h 798670"/>
                <a:gd name="connsiteX64" fmla="*/ 4507454 w 8563087"/>
                <a:gd name="connsiteY64" fmla="*/ 549184 h 798670"/>
                <a:gd name="connsiteX65" fmla="*/ 4572000 w 8563087"/>
                <a:gd name="connsiteY65" fmla="*/ 527669 h 798670"/>
                <a:gd name="connsiteX66" fmla="*/ 4604273 w 8563087"/>
                <a:gd name="connsiteY66" fmla="*/ 506154 h 798670"/>
                <a:gd name="connsiteX67" fmla="*/ 4636546 w 8563087"/>
                <a:gd name="connsiteY67" fmla="*/ 495396 h 798670"/>
                <a:gd name="connsiteX68" fmla="*/ 4733365 w 8563087"/>
                <a:gd name="connsiteY68" fmla="*/ 473881 h 798670"/>
                <a:gd name="connsiteX69" fmla="*/ 4765638 w 8563087"/>
                <a:gd name="connsiteY69" fmla="*/ 463123 h 798670"/>
                <a:gd name="connsiteX70" fmla="*/ 5163670 w 8563087"/>
                <a:gd name="connsiteY70" fmla="*/ 441608 h 798670"/>
                <a:gd name="connsiteX71" fmla="*/ 5185186 w 8563087"/>
                <a:gd name="connsiteY71" fmla="*/ 463123 h 798670"/>
                <a:gd name="connsiteX72" fmla="*/ 5206701 w 8563087"/>
                <a:gd name="connsiteY72" fmla="*/ 527669 h 798670"/>
                <a:gd name="connsiteX73" fmla="*/ 5260489 w 8563087"/>
                <a:gd name="connsiteY73" fmla="*/ 570700 h 798670"/>
                <a:gd name="connsiteX74" fmla="*/ 5400339 w 8563087"/>
                <a:gd name="connsiteY74" fmla="*/ 538427 h 798670"/>
                <a:gd name="connsiteX75" fmla="*/ 5432612 w 8563087"/>
                <a:gd name="connsiteY75" fmla="*/ 527669 h 798670"/>
                <a:gd name="connsiteX76" fmla="*/ 5464885 w 8563087"/>
                <a:gd name="connsiteY76" fmla="*/ 506154 h 798670"/>
                <a:gd name="connsiteX77" fmla="*/ 5529430 w 8563087"/>
                <a:gd name="connsiteY77" fmla="*/ 484638 h 798670"/>
                <a:gd name="connsiteX78" fmla="*/ 5583219 w 8563087"/>
                <a:gd name="connsiteY78" fmla="*/ 452366 h 798670"/>
                <a:gd name="connsiteX79" fmla="*/ 5604734 w 8563087"/>
                <a:gd name="connsiteY79" fmla="*/ 430850 h 798670"/>
                <a:gd name="connsiteX80" fmla="*/ 5680038 w 8563087"/>
                <a:gd name="connsiteY80" fmla="*/ 409335 h 798670"/>
                <a:gd name="connsiteX81" fmla="*/ 5744583 w 8563087"/>
                <a:gd name="connsiteY81" fmla="*/ 387820 h 798670"/>
                <a:gd name="connsiteX82" fmla="*/ 5776856 w 8563087"/>
                <a:gd name="connsiteY82" fmla="*/ 377062 h 798670"/>
                <a:gd name="connsiteX83" fmla="*/ 5798372 w 8563087"/>
                <a:gd name="connsiteY83" fmla="*/ 355547 h 798670"/>
                <a:gd name="connsiteX84" fmla="*/ 5916706 w 8563087"/>
                <a:gd name="connsiteY84" fmla="*/ 323274 h 798670"/>
                <a:gd name="connsiteX85" fmla="*/ 5948979 w 8563087"/>
                <a:gd name="connsiteY85" fmla="*/ 312516 h 798670"/>
                <a:gd name="connsiteX86" fmla="*/ 6024282 w 8563087"/>
                <a:gd name="connsiteY86" fmla="*/ 301758 h 798670"/>
                <a:gd name="connsiteX87" fmla="*/ 6121101 w 8563087"/>
                <a:gd name="connsiteY87" fmla="*/ 269486 h 798670"/>
                <a:gd name="connsiteX88" fmla="*/ 6153374 w 8563087"/>
                <a:gd name="connsiteY88" fmla="*/ 258728 h 798670"/>
                <a:gd name="connsiteX89" fmla="*/ 6185647 w 8563087"/>
                <a:gd name="connsiteY89" fmla="*/ 247970 h 798670"/>
                <a:gd name="connsiteX90" fmla="*/ 6454588 w 8563087"/>
                <a:gd name="connsiteY90" fmla="*/ 247970 h 798670"/>
                <a:gd name="connsiteX91" fmla="*/ 6551407 w 8563087"/>
                <a:gd name="connsiteY91" fmla="*/ 204940 h 798670"/>
                <a:gd name="connsiteX92" fmla="*/ 6615953 w 8563087"/>
                <a:gd name="connsiteY92" fmla="*/ 183424 h 798670"/>
                <a:gd name="connsiteX93" fmla="*/ 6680499 w 8563087"/>
                <a:gd name="connsiteY93" fmla="*/ 151151 h 798670"/>
                <a:gd name="connsiteX94" fmla="*/ 6755802 w 8563087"/>
                <a:gd name="connsiteY94" fmla="*/ 140394 h 798670"/>
                <a:gd name="connsiteX95" fmla="*/ 6841863 w 8563087"/>
                <a:gd name="connsiteY95" fmla="*/ 118878 h 798670"/>
                <a:gd name="connsiteX96" fmla="*/ 6949440 w 8563087"/>
                <a:gd name="connsiteY96" fmla="*/ 97363 h 798670"/>
                <a:gd name="connsiteX97" fmla="*/ 6981713 w 8563087"/>
                <a:gd name="connsiteY97" fmla="*/ 86606 h 798670"/>
                <a:gd name="connsiteX98" fmla="*/ 7089289 w 8563087"/>
                <a:gd name="connsiteY98" fmla="*/ 54333 h 798670"/>
                <a:gd name="connsiteX99" fmla="*/ 7121562 w 8563087"/>
                <a:gd name="connsiteY99" fmla="*/ 43575 h 798670"/>
                <a:gd name="connsiteX100" fmla="*/ 7229139 w 8563087"/>
                <a:gd name="connsiteY100" fmla="*/ 32817 h 798670"/>
                <a:gd name="connsiteX101" fmla="*/ 7261412 w 8563087"/>
                <a:gd name="connsiteY101" fmla="*/ 22060 h 798670"/>
                <a:gd name="connsiteX102" fmla="*/ 7282927 w 8563087"/>
                <a:gd name="connsiteY102" fmla="*/ 544 h 798670"/>
                <a:gd name="connsiteX103" fmla="*/ 7390503 w 8563087"/>
                <a:gd name="connsiteY103" fmla="*/ 11302 h 798670"/>
                <a:gd name="connsiteX104" fmla="*/ 7487322 w 8563087"/>
                <a:gd name="connsiteY104" fmla="*/ 43575 h 798670"/>
                <a:gd name="connsiteX105" fmla="*/ 7519595 w 8563087"/>
                <a:gd name="connsiteY105" fmla="*/ 54333 h 798670"/>
                <a:gd name="connsiteX106" fmla="*/ 7551868 w 8563087"/>
                <a:gd name="connsiteY106" fmla="*/ 75848 h 798670"/>
                <a:gd name="connsiteX107" fmla="*/ 7584141 w 8563087"/>
                <a:gd name="connsiteY107" fmla="*/ 86606 h 798670"/>
                <a:gd name="connsiteX108" fmla="*/ 7648687 w 8563087"/>
                <a:gd name="connsiteY108" fmla="*/ 129636 h 798670"/>
                <a:gd name="connsiteX109" fmla="*/ 7680960 w 8563087"/>
                <a:gd name="connsiteY109" fmla="*/ 151151 h 798670"/>
                <a:gd name="connsiteX110" fmla="*/ 7702475 w 8563087"/>
                <a:gd name="connsiteY110" fmla="*/ 172667 h 798670"/>
                <a:gd name="connsiteX111" fmla="*/ 7734748 w 8563087"/>
                <a:gd name="connsiteY111" fmla="*/ 183424 h 798670"/>
                <a:gd name="connsiteX112" fmla="*/ 7756263 w 8563087"/>
                <a:gd name="connsiteY112" fmla="*/ 204940 h 798670"/>
                <a:gd name="connsiteX113" fmla="*/ 7788536 w 8563087"/>
                <a:gd name="connsiteY113" fmla="*/ 215697 h 798670"/>
                <a:gd name="connsiteX114" fmla="*/ 7799294 w 8563087"/>
                <a:gd name="connsiteY114" fmla="*/ 247970 h 798670"/>
                <a:gd name="connsiteX115" fmla="*/ 7906870 w 8563087"/>
                <a:gd name="connsiteY115" fmla="*/ 334031 h 798670"/>
                <a:gd name="connsiteX116" fmla="*/ 7960659 w 8563087"/>
                <a:gd name="connsiteY116" fmla="*/ 377062 h 798670"/>
                <a:gd name="connsiteX117" fmla="*/ 8014447 w 8563087"/>
                <a:gd name="connsiteY117" fmla="*/ 420093 h 798670"/>
                <a:gd name="connsiteX118" fmla="*/ 8068235 w 8563087"/>
                <a:gd name="connsiteY118" fmla="*/ 463123 h 798670"/>
                <a:gd name="connsiteX119" fmla="*/ 8089750 w 8563087"/>
                <a:gd name="connsiteY119" fmla="*/ 495396 h 798670"/>
                <a:gd name="connsiteX120" fmla="*/ 8218842 w 8563087"/>
                <a:gd name="connsiteY120" fmla="*/ 527669 h 798670"/>
                <a:gd name="connsiteX121" fmla="*/ 8520056 w 8563087"/>
                <a:gd name="connsiteY121" fmla="*/ 516911 h 798670"/>
                <a:gd name="connsiteX122" fmla="*/ 8563087 w 8563087"/>
                <a:gd name="connsiteY122" fmla="*/ 484638 h 7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8563087" h="798670">
                  <a:moveTo>
                    <a:pt x="0" y="495396"/>
                  </a:moveTo>
                  <a:cubicBezTo>
                    <a:pt x="128340" y="546731"/>
                    <a:pt x="5198" y="506154"/>
                    <a:pt x="268941" y="506154"/>
                  </a:cubicBezTo>
                  <a:cubicBezTo>
                    <a:pt x="308548" y="506154"/>
                    <a:pt x="347830" y="513325"/>
                    <a:pt x="387275" y="516911"/>
                  </a:cubicBezTo>
                  <a:cubicBezTo>
                    <a:pt x="458993" y="513325"/>
                    <a:pt x="530849" y="511880"/>
                    <a:pt x="602428" y="506154"/>
                  </a:cubicBezTo>
                  <a:cubicBezTo>
                    <a:pt x="620654" y="504696"/>
                    <a:pt x="638043" y="497415"/>
                    <a:pt x="656216" y="495396"/>
                  </a:cubicBezTo>
                  <a:cubicBezTo>
                    <a:pt x="702684" y="490233"/>
                    <a:pt x="749449" y="488224"/>
                    <a:pt x="796066" y="484638"/>
                  </a:cubicBezTo>
                  <a:cubicBezTo>
                    <a:pt x="817581" y="481052"/>
                    <a:pt x="839451" y="479171"/>
                    <a:pt x="860612" y="473881"/>
                  </a:cubicBezTo>
                  <a:cubicBezTo>
                    <a:pt x="882614" y="468381"/>
                    <a:pt x="925158" y="452366"/>
                    <a:pt x="925158" y="452366"/>
                  </a:cubicBezTo>
                  <a:cubicBezTo>
                    <a:pt x="932330" y="445194"/>
                    <a:pt x="937051" y="434057"/>
                    <a:pt x="946673" y="430850"/>
                  </a:cubicBezTo>
                  <a:cubicBezTo>
                    <a:pt x="981365" y="419286"/>
                    <a:pt x="1019557" y="420899"/>
                    <a:pt x="1054249" y="409335"/>
                  </a:cubicBezTo>
                  <a:lnTo>
                    <a:pt x="1086522" y="398577"/>
                  </a:lnTo>
                  <a:cubicBezTo>
                    <a:pt x="1093694" y="391405"/>
                    <a:pt x="1101702" y="384982"/>
                    <a:pt x="1108038" y="377062"/>
                  </a:cubicBezTo>
                  <a:cubicBezTo>
                    <a:pt x="1116115" y="366966"/>
                    <a:pt x="1119457" y="352866"/>
                    <a:pt x="1129553" y="344789"/>
                  </a:cubicBezTo>
                  <a:cubicBezTo>
                    <a:pt x="1138408" y="337705"/>
                    <a:pt x="1151684" y="339102"/>
                    <a:pt x="1161826" y="334031"/>
                  </a:cubicBezTo>
                  <a:cubicBezTo>
                    <a:pt x="1173390" y="328249"/>
                    <a:pt x="1183341" y="319688"/>
                    <a:pt x="1194099" y="312516"/>
                  </a:cubicBezTo>
                  <a:cubicBezTo>
                    <a:pt x="1197663" y="307171"/>
                    <a:pt x="1236531" y="239723"/>
                    <a:pt x="1258645" y="226455"/>
                  </a:cubicBezTo>
                  <a:cubicBezTo>
                    <a:pt x="1268369" y="220621"/>
                    <a:pt x="1280776" y="220768"/>
                    <a:pt x="1290918" y="215697"/>
                  </a:cubicBezTo>
                  <a:cubicBezTo>
                    <a:pt x="1302482" y="209915"/>
                    <a:pt x="1312433" y="201354"/>
                    <a:pt x="1323190" y="194182"/>
                  </a:cubicBezTo>
                  <a:cubicBezTo>
                    <a:pt x="1326776" y="183424"/>
                    <a:pt x="1326864" y="170764"/>
                    <a:pt x="1333948" y="161909"/>
                  </a:cubicBezTo>
                  <a:cubicBezTo>
                    <a:pt x="1342025" y="151813"/>
                    <a:pt x="1356125" y="148471"/>
                    <a:pt x="1366221" y="140394"/>
                  </a:cubicBezTo>
                  <a:cubicBezTo>
                    <a:pt x="1408412" y="106640"/>
                    <a:pt x="1363962" y="126802"/>
                    <a:pt x="1420009" y="108121"/>
                  </a:cubicBezTo>
                  <a:cubicBezTo>
                    <a:pt x="1491727" y="111707"/>
                    <a:pt x="1564647" y="105317"/>
                    <a:pt x="1635162" y="118878"/>
                  </a:cubicBezTo>
                  <a:cubicBezTo>
                    <a:pt x="1660555" y="123761"/>
                    <a:pt x="1699708" y="161909"/>
                    <a:pt x="1699708" y="161909"/>
                  </a:cubicBezTo>
                  <a:cubicBezTo>
                    <a:pt x="1703294" y="172667"/>
                    <a:pt x="1701239" y="187591"/>
                    <a:pt x="1710466" y="194182"/>
                  </a:cubicBezTo>
                  <a:cubicBezTo>
                    <a:pt x="1728921" y="207364"/>
                    <a:pt x="1775012" y="215697"/>
                    <a:pt x="1775012" y="215697"/>
                  </a:cubicBezTo>
                  <a:cubicBezTo>
                    <a:pt x="1829526" y="270214"/>
                    <a:pt x="1758975" y="206075"/>
                    <a:pt x="1828800" y="247970"/>
                  </a:cubicBezTo>
                  <a:cubicBezTo>
                    <a:pt x="1848778" y="259957"/>
                    <a:pt x="1858302" y="284848"/>
                    <a:pt x="1871830" y="301758"/>
                  </a:cubicBezTo>
                  <a:cubicBezTo>
                    <a:pt x="1889350" y="323657"/>
                    <a:pt x="1901654" y="328813"/>
                    <a:pt x="1925619" y="344789"/>
                  </a:cubicBezTo>
                  <a:cubicBezTo>
                    <a:pt x="1932791" y="355547"/>
                    <a:pt x="1936170" y="370210"/>
                    <a:pt x="1947134" y="377062"/>
                  </a:cubicBezTo>
                  <a:cubicBezTo>
                    <a:pt x="1966366" y="389082"/>
                    <a:pt x="1990165" y="391405"/>
                    <a:pt x="2011680" y="398577"/>
                  </a:cubicBezTo>
                  <a:cubicBezTo>
                    <a:pt x="2022438" y="402163"/>
                    <a:pt x="2034518" y="403045"/>
                    <a:pt x="2043953" y="409335"/>
                  </a:cubicBezTo>
                  <a:cubicBezTo>
                    <a:pt x="2054711" y="416507"/>
                    <a:pt x="2064662" y="425068"/>
                    <a:pt x="2076226" y="430850"/>
                  </a:cubicBezTo>
                  <a:cubicBezTo>
                    <a:pt x="2102340" y="443907"/>
                    <a:pt x="2135280" y="445000"/>
                    <a:pt x="2162287" y="452366"/>
                  </a:cubicBezTo>
                  <a:cubicBezTo>
                    <a:pt x="2184167" y="458333"/>
                    <a:pt x="2204382" y="470674"/>
                    <a:pt x="2226833" y="473881"/>
                  </a:cubicBezTo>
                  <a:cubicBezTo>
                    <a:pt x="2251934" y="477467"/>
                    <a:pt x="2277189" y="480102"/>
                    <a:pt x="2302136" y="484638"/>
                  </a:cubicBezTo>
                  <a:cubicBezTo>
                    <a:pt x="2337899" y="491140"/>
                    <a:pt x="2376038" y="505686"/>
                    <a:pt x="2409713" y="516911"/>
                  </a:cubicBezTo>
                  <a:lnTo>
                    <a:pt x="2441986" y="527669"/>
                  </a:lnTo>
                  <a:cubicBezTo>
                    <a:pt x="2452744" y="531255"/>
                    <a:pt x="2464824" y="532137"/>
                    <a:pt x="2474259" y="538427"/>
                  </a:cubicBezTo>
                  <a:lnTo>
                    <a:pt x="2506532" y="559942"/>
                  </a:lnTo>
                  <a:cubicBezTo>
                    <a:pt x="2513704" y="570700"/>
                    <a:pt x="2517289" y="585043"/>
                    <a:pt x="2528047" y="592215"/>
                  </a:cubicBezTo>
                  <a:cubicBezTo>
                    <a:pt x="2540349" y="600416"/>
                    <a:pt x="2556862" y="598911"/>
                    <a:pt x="2571078" y="602973"/>
                  </a:cubicBezTo>
                  <a:cubicBezTo>
                    <a:pt x="2581981" y="606088"/>
                    <a:pt x="2592593" y="610144"/>
                    <a:pt x="2603350" y="613730"/>
                  </a:cubicBezTo>
                  <a:cubicBezTo>
                    <a:pt x="2621233" y="631613"/>
                    <a:pt x="2632711" y="645904"/>
                    <a:pt x="2657139" y="656761"/>
                  </a:cubicBezTo>
                  <a:cubicBezTo>
                    <a:pt x="2677863" y="665972"/>
                    <a:pt x="2702815" y="665696"/>
                    <a:pt x="2721685" y="678276"/>
                  </a:cubicBezTo>
                  <a:cubicBezTo>
                    <a:pt x="2732443" y="685448"/>
                    <a:pt x="2743862" y="691714"/>
                    <a:pt x="2753958" y="699791"/>
                  </a:cubicBezTo>
                  <a:cubicBezTo>
                    <a:pt x="2761878" y="706127"/>
                    <a:pt x="2766151" y="717312"/>
                    <a:pt x="2775473" y="721307"/>
                  </a:cubicBezTo>
                  <a:cubicBezTo>
                    <a:pt x="2792279" y="728510"/>
                    <a:pt x="2811332" y="728478"/>
                    <a:pt x="2829261" y="732064"/>
                  </a:cubicBezTo>
                  <a:cubicBezTo>
                    <a:pt x="2945485" y="723763"/>
                    <a:pt x="2987892" y="712597"/>
                    <a:pt x="3098202" y="732064"/>
                  </a:cubicBezTo>
                  <a:cubicBezTo>
                    <a:pt x="3120536" y="736005"/>
                    <a:pt x="3141233" y="746408"/>
                    <a:pt x="3162748" y="753580"/>
                  </a:cubicBezTo>
                  <a:lnTo>
                    <a:pt x="3195021" y="764337"/>
                  </a:lnTo>
                  <a:cubicBezTo>
                    <a:pt x="3202193" y="771509"/>
                    <a:pt x="3206531" y="784186"/>
                    <a:pt x="3216536" y="785853"/>
                  </a:cubicBezTo>
                  <a:cubicBezTo>
                    <a:pt x="3344363" y="807158"/>
                    <a:pt x="3374851" y="798144"/>
                    <a:pt x="3485478" y="785853"/>
                  </a:cubicBezTo>
                  <a:cubicBezTo>
                    <a:pt x="3496235" y="782267"/>
                    <a:pt x="3508523" y="781686"/>
                    <a:pt x="3517750" y="775095"/>
                  </a:cubicBezTo>
                  <a:cubicBezTo>
                    <a:pt x="3561657" y="743732"/>
                    <a:pt x="3549171" y="730052"/>
                    <a:pt x="3593054" y="710549"/>
                  </a:cubicBezTo>
                  <a:cubicBezTo>
                    <a:pt x="3613778" y="701338"/>
                    <a:pt x="3636085" y="696206"/>
                    <a:pt x="3657600" y="689034"/>
                  </a:cubicBezTo>
                  <a:cubicBezTo>
                    <a:pt x="3734977" y="663242"/>
                    <a:pt x="3638353" y="694532"/>
                    <a:pt x="3732903" y="667518"/>
                  </a:cubicBezTo>
                  <a:cubicBezTo>
                    <a:pt x="3743806" y="664403"/>
                    <a:pt x="3753968" y="658485"/>
                    <a:pt x="3765176" y="656761"/>
                  </a:cubicBezTo>
                  <a:cubicBezTo>
                    <a:pt x="3800795" y="651281"/>
                    <a:pt x="3836894" y="649589"/>
                    <a:pt x="3872753" y="646003"/>
                  </a:cubicBezTo>
                  <a:cubicBezTo>
                    <a:pt x="3883511" y="642417"/>
                    <a:pt x="3893686" y="635246"/>
                    <a:pt x="3905026" y="635246"/>
                  </a:cubicBezTo>
                  <a:cubicBezTo>
                    <a:pt x="3918938" y="635246"/>
                    <a:pt x="4047813" y="654107"/>
                    <a:pt x="4066390" y="656761"/>
                  </a:cubicBezTo>
                  <a:cubicBezTo>
                    <a:pt x="4141694" y="653175"/>
                    <a:pt x="4217172" y="652264"/>
                    <a:pt x="4292301" y="646003"/>
                  </a:cubicBezTo>
                  <a:cubicBezTo>
                    <a:pt x="4339491" y="642071"/>
                    <a:pt x="4311820" y="634292"/>
                    <a:pt x="4346089" y="613730"/>
                  </a:cubicBezTo>
                  <a:cubicBezTo>
                    <a:pt x="4355813" y="607896"/>
                    <a:pt x="4367604" y="606559"/>
                    <a:pt x="4378362" y="602973"/>
                  </a:cubicBezTo>
                  <a:cubicBezTo>
                    <a:pt x="4385534" y="595801"/>
                    <a:pt x="4390806" y="585993"/>
                    <a:pt x="4399878" y="581457"/>
                  </a:cubicBezTo>
                  <a:cubicBezTo>
                    <a:pt x="4437907" y="562442"/>
                    <a:pt x="4468852" y="560764"/>
                    <a:pt x="4507454" y="549184"/>
                  </a:cubicBezTo>
                  <a:cubicBezTo>
                    <a:pt x="4529177" y="542667"/>
                    <a:pt x="4553130" y="540249"/>
                    <a:pt x="4572000" y="527669"/>
                  </a:cubicBezTo>
                  <a:cubicBezTo>
                    <a:pt x="4582758" y="520497"/>
                    <a:pt x="4592709" y="511936"/>
                    <a:pt x="4604273" y="506154"/>
                  </a:cubicBezTo>
                  <a:cubicBezTo>
                    <a:pt x="4614415" y="501083"/>
                    <a:pt x="4625643" y="498511"/>
                    <a:pt x="4636546" y="495396"/>
                  </a:cubicBezTo>
                  <a:cubicBezTo>
                    <a:pt x="4713855" y="473307"/>
                    <a:pt x="4644623" y="496066"/>
                    <a:pt x="4733365" y="473881"/>
                  </a:cubicBezTo>
                  <a:cubicBezTo>
                    <a:pt x="4744366" y="471131"/>
                    <a:pt x="4754637" y="465873"/>
                    <a:pt x="4765638" y="463123"/>
                  </a:cubicBezTo>
                  <a:cubicBezTo>
                    <a:pt x="4893968" y="431041"/>
                    <a:pt x="5039951" y="445474"/>
                    <a:pt x="5163670" y="441608"/>
                  </a:cubicBezTo>
                  <a:cubicBezTo>
                    <a:pt x="5170842" y="448780"/>
                    <a:pt x="5180650" y="454051"/>
                    <a:pt x="5185186" y="463123"/>
                  </a:cubicBezTo>
                  <a:cubicBezTo>
                    <a:pt x="5195329" y="483408"/>
                    <a:pt x="5187831" y="515089"/>
                    <a:pt x="5206701" y="527669"/>
                  </a:cubicBezTo>
                  <a:cubicBezTo>
                    <a:pt x="5247413" y="554810"/>
                    <a:pt x="5229832" y="540042"/>
                    <a:pt x="5260489" y="570700"/>
                  </a:cubicBezTo>
                  <a:cubicBezTo>
                    <a:pt x="5358241" y="556735"/>
                    <a:pt x="5311740" y="567960"/>
                    <a:pt x="5400339" y="538427"/>
                  </a:cubicBezTo>
                  <a:cubicBezTo>
                    <a:pt x="5411097" y="534841"/>
                    <a:pt x="5423177" y="533959"/>
                    <a:pt x="5432612" y="527669"/>
                  </a:cubicBezTo>
                  <a:cubicBezTo>
                    <a:pt x="5443370" y="520497"/>
                    <a:pt x="5453070" y="511405"/>
                    <a:pt x="5464885" y="506154"/>
                  </a:cubicBezTo>
                  <a:cubicBezTo>
                    <a:pt x="5485609" y="496943"/>
                    <a:pt x="5529430" y="484638"/>
                    <a:pt x="5529430" y="484638"/>
                  </a:cubicBezTo>
                  <a:cubicBezTo>
                    <a:pt x="5583952" y="430119"/>
                    <a:pt x="5513388" y="494265"/>
                    <a:pt x="5583219" y="452366"/>
                  </a:cubicBezTo>
                  <a:cubicBezTo>
                    <a:pt x="5591916" y="447148"/>
                    <a:pt x="5596037" y="436068"/>
                    <a:pt x="5604734" y="430850"/>
                  </a:cubicBezTo>
                  <a:cubicBezTo>
                    <a:pt x="5616781" y="423622"/>
                    <a:pt x="5670667" y="412146"/>
                    <a:pt x="5680038" y="409335"/>
                  </a:cubicBezTo>
                  <a:cubicBezTo>
                    <a:pt x="5701760" y="402818"/>
                    <a:pt x="5723068" y="394992"/>
                    <a:pt x="5744583" y="387820"/>
                  </a:cubicBezTo>
                  <a:lnTo>
                    <a:pt x="5776856" y="377062"/>
                  </a:lnTo>
                  <a:cubicBezTo>
                    <a:pt x="5784028" y="369890"/>
                    <a:pt x="5789300" y="360083"/>
                    <a:pt x="5798372" y="355547"/>
                  </a:cubicBezTo>
                  <a:cubicBezTo>
                    <a:pt x="5844536" y="332465"/>
                    <a:pt x="5869483" y="335080"/>
                    <a:pt x="5916706" y="323274"/>
                  </a:cubicBezTo>
                  <a:cubicBezTo>
                    <a:pt x="5927707" y="320524"/>
                    <a:pt x="5937860" y="314740"/>
                    <a:pt x="5948979" y="312516"/>
                  </a:cubicBezTo>
                  <a:cubicBezTo>
                    <a:pt x="5973842" y="307543"/>
                    <a:pt x="5999181" y="305344"/>
                    <a:pt x="6024282" y="301758"/>
                  </a:cubicBezTo>
                  <a:lnTo>
                    <a:pt x="6121101" y="269486"/>
                  </a:lnTo>
                  <a:lnTo>
                    <a:pt x="6153374" y="258728"/>
                  </a:lnTo>
                  <a:lnTo>
                    <a:pt x="6185647" y="247970"/>
                  </a:lnTo>
                  <a:cubicBezTo>
                    <a:pt x="6297526" y="270347"/>
                    <a:pt x="6269562" y="269319"/>
                    <a:pt x="6454588" y="247970"/>
                  </a:cubicBezTo>
                  <a:cubicBezTo>
                    <a:pt x="6541106" y="237987"/>
                    <a:pt x="6494730" y="230130"/>
                    <a:pt x="6551407" y="204940"/>
                  </a:cubicBezTo>
                  <a:cubicBezTo>
                    <a:pt x="6572132" y="195729"/>
                    <a:pt x="6597083" y="196004"/>
                    <a:pt x="6615953" y="183424"/>
                  </a:cubicBezTo>
                  <a:cubicBezTo>
                    <a:pt x="6643151" y="165293"/>
                    <a:pt x="6648687" y="157513"/>
                    <a:pt x="6680499" y="151151"/>
                  </a:cubicBezTo>
                  <a:cubicBezTo>
                    <a:pt x="6705362" y="146178"/>
                    <a:pt x="6730939" y="145367"/>
                    <a:pt x="6755802" y="140394"/>
                  </a:cubicBezTo>
                  <a:cubicBezTo>
                    <a:pt x="6784798" y="134595"/>
                    <a:pt x="6812695" y="123739"/>
                    <a:pt x="6841863" y="118878"/>
                  </a:cubicBezTo>
                  <a:cubicBezTo>
                    <a:pt x="6892593" y="110423"/>
                    <a:pt x="6904499" y="110203"/>
                    <a:pt x="6949440" y="97363"/>
                  </a:cubicBezTo>
                  <a:cubicBezTo>
                    <a:pt x="6960343" y="94248"/>
                    <a:pt x="6970810" y="89721"/>
                    <a:pt x="6981713" y="86606"/>
                  </a:cubicBezTo>
                  <a:cubicBezTo>
                    <a:pt x="7095493" y="54098"/>
                    <a:pt x="6935940" y="105449"/>
                    <a:pt x="7089289" y="54333"/>
                  </a:cubicBezTo>
                  <a:cubicBezTo>
                    <a:pt x="7100047" y="50747"/>
                    <a:pt x="7110279" y="44703"/>
                    <a:pt x="7121562" y="43575"/>
                  </a:cubicBezTo>
                  <a:lnTo>
                    <a:pt x="7229139" y="32817"/>
                  </a:lnTo>
                  <a:cubicBezTo>
                    <a:pt x="7239897" y="29231"/>
                    <a:pt x="7251688" y="27894"/>
                    <a:pt x="7261412" y="22060"/>
                  </a:cubicBezTo>
                  <a:cubicBezTo>
                    <a:pt x="7270109" y="16842"/>
                    <a:pt x="7272820" y="1386"/>
                    <a:pt x="7282927" y="544"/>
                  </a:cubicBezTo>
                  <a:cubicBezTo>
                    <a:pt x="7318840" y="-2449"/>
                    <a:pt x="7354644" y="7716"/>
                    <a:pt x="7390503" y="11302"/>
                  </a:cubicBezTo>
                  <a:lnTo>
                    <a:pt x="7487322" y="43575"/>
                  </a:lnTo>
                  <a:cubicBezTo>
                    <a:pt x="7498080" y="47161"/>
                    <a:pt x="7510160" y="48043"/>
                    <a:pt x="7519595" y="54333"/>
                  </a:cubicBezTo>
                  <a:cubicBezTo>
                    <a:pt x="7530353" y="61505"/>
                    <a:pt x="7540304" y="70066"/>
                    <a:pt x="7551868" y="75848"/>
                  </a:cubicBezTo>
                  <a:cubicBezTo>
                    <a:pt x="7562010" y="80919"/>
                    <a:pt x="7574228" y="81099"/>
                    <a:pt x="7584141" y="86606"/>
                  </a:cubicBezTo>
                  <a:cubicBezTo>
                    <a:pt x="7606745" y="99164"/>
                    <a:pt x="7627172" y="115293"/>
                    <a:pt x="7648687" y="129636"/>
                  </a:cubicBezTo>
                  <a:cubicBezTo>
                    <a:pt x="7659445" y="136808"/>
                    <a:pt x="7671818" y="142009"/>
                    <a:pt x="7680960" y="151151"/>
                  </a:cubicBezTo>
                  <a:cubicBezTo>
                    <a:pt x="7688132" y="158323"/>
                    <a:pt x="7693778" y="167449"/>
                    <a:pt x="7702475" y="172667"/>
                  </a:cubicBezTo>
                  <a:cubicBezTo>
                    <a:pt x="7712199" y="178501"/>
                    <a:pt x="7723990" y="179838"/>
                    <a:pt x="7734748" y="183424"/>
                  </a:cubicBezTo>
                  <a:cubicBezTo>
                    <a:pt x="7741920" y="190596"/>
                    <a:pt x="7747566" y="199722"/>
                    <a:pt x="7756263" y="204940"/>
                  </a:cubicBezTo>
                  <a:cubicBezTo>
                    <a:pt x="7765987" y="210774"/>
                    <a:pt x="7780518" y="207679"/>
                    <a:pt x="7788536" y="215697"/>
                  </a:cubicBezTo>
                  <a:cubicBezTo>
                    <a:pt x="7796554" y="223715"/>
                    <a:pt x="7792703" y="238743"/>
                    <a:pt x="7799294" y="247970"/>
                  </a:cubicBezTo>
                  <a:cubicBezTo>
                    <a:pt x="7852525" y="322492"/>
                    <a:pt x="7835752" y="262913"/>
                    <a:pt x="7906870" y="334031"/>
                  </a:cubicBezTo>
                  <a:cubicBezTo>
                    <a:pt x="7937528" y="364689"/>
                    <a:pt x="7919947" y="349921"/>
                    <a:pt x="7960659" y="377062"/>
                  </a:cubicBezTo>
                  <a:cubicBezTo>
                    <a:pt x="8022318" y="469552"/>
                    <a:pt x="7940217" y="360708"/>
                    <a:pt x="8014447" y="420093"/>
                  </a:cubicBezTo>
                  <a:cubicBezTo>
                    <a:pt x="8083957" y="475702"/>
                    <a:pt x="7987118" y="436086"/>
                    <a:pt x="8068235" y="463123"/>
                  </a:cubicBezTo>
                  <a:cubicBezTo>
                    <a:pt x="8075407" y="473881"/>
                    <a:pt x="8081673" y="485300"/>
                    <a:pt x="8089750" y="495396"/>
                  </a:cubicBezTo>
                  <a:cubicBezTo>
                    <a:pt x="8126530" y="541371"/>
                    <a:pt x="8137482" y="519533"/>
                    <a:pt x="8218842" y="527669"/>
                  </a:cubicBezTo>
                  <a:cubicBezTo>
                    <a:pt x="8319247" y="524083"/>
                    <a:pt x="8419796" y="523379"/>
                    <a:pt x="8520056" y="516911"/>
                  </a:cubicBezTo>
                  <a:cubicBezTo>
                    <a:pt x="8554398" y="514695"/>
                    <a:pt x="8551174" y="508463"/>
                    <a:pt x="8563087" y="484638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Vrije vorm 17"/>
            <p:cNvSpPr/>
            <p:nvPr/>
          </p:nvSpPr>
          <p:spPr>
            <a:xfrm>
              <a:off x="2237138" y="4948518"/>
              <a:ext cx="7961111" cy="763793"/>
            </a:xfrm>
            <a:custGeom>
              <a:avLst/>
              <a:gdLst>
                <a:gd name="connsiteX0" fmla="*/ 7961111 w 7961111"/>
                <a:gd name="connsiteY0" fmla="*/ 688489 h 763793"/>
                <a:gd name="connsiteX1" fmla="*/ 7928838 w 7961111"/>
                <a:gd name="connsiteY1" fmla="*/ 634701 h 763793"/>
                <a:gd name="connsiteX2" fmla="*/ 7896566 w 7961111"/>
                <a:gd name="connsiteY2" fmla="*/ 623943 h 763793"/>
                <a:gd name="connsiteX3" fmla="*/ 7853535 w 7961111"/>
                <a:gd name="connsiteY3" fmla="*/ 580913 h 763793"/>
                <a:gd name="connsiteX4" fmla="*/ 7799747 w 7961111"/>
                <a:gd name="connsiteY4" fmla="*/ 548640 h 763793"/>
                <a:gd name="connsiteX5" fmla="*/ 7778231 w 7961111"/>
                <a:gd name="connsiteY5" fmla="*/ 527124 h 763793"/>
                <a:gd name="connsiteX6" fmla="*/ 7745958 w 7961111"/>
                <a:gd name="connsiteY6" fmla="*/ 505609 h 763793"/>
                <a:gd name="connsiteX7" fmla="*/ 7713686 w 7961111"/>
                <a:gd name="connsiteY7" fmla="*/ 441063 h 763793"/>
                <a:gd name="connsiteX8" fmla="*/ 7670655 w 7961111"/>
                <a:gd name="connsiteY8" fmla="*/ 430306 h 763793"/>
                <a:gd name="connsiteX9" fmla="*/ 7606109 w 7961111"/>
                <a:gd name="connsiteY9" fmla="*/ 408790 h 763793"/>
                <a:gd name="connsiteX10" fmla="*/ 7487775 w 7961111"/>
                <a:gd name="connsiteY10" fmla="*/ 365760 h 763793"/>
                <a:gd name="connsiteX11" fmla="*/ 7444744 w 7961111"/>
                <a:gd name="connsiteY11" fmla="*/ 355002 h 763793"/>
                <a:gd name="connsiteX12" fmla="*/ 6939135 w 7961111"/>
                <a:gd name="connsiteY12" fmla="*/ 333487 h 763793"/>
                <a:gd name="connsiteX13" fmla="*/ 6767013 w 7961111"/>
                <a:gd name="connsiteY13" fmla="*/ 322729 h 763793"/>
                <a:gd name="connsiteX14" fmla="*/ 6691709 w 7961111"/>
                <a:gd name="connsiteY14" fmla="*/ 311971 h 763793"/>
                <a:gd name="connsiteX15" fmla="*/ 6659436 w 7961111"/>
                <a:gd name="connsiteY15" fmla="*/ 301214 h 763793"/>
                <a:gd name="connsiteX16" fmla="*/ 6315191 w 7961111"/>
                <a:gd name="connsiteY16" fmla="*/ 279698 h 763793"/>
                <a:gd name="connsiteX17" fmla="*/ 6282918 w 7961111"/>
                <a:gd name="connsiteY17" fmla="*/ 258183 h 763793"/>
                <a:gd name="connsiteX18" fmla="*/ 6207615 w 7961111"/>
                <a:gd name="connsiteY18" fmla="*/ 236668 h 763793"/>
                <a:gd name="connsiteX19" fmla="*/ 6110796 w 7961111"/>
                <a:gd name="connsiteY19" fmla="*/ 204395 h 763793"/>
                <a:gd name="connsiteX20" fmla="*/ 6078523 w 7961111"/>
                <a:gd name="connsiteY20" fmla="*/ 193637 h 763793"/>
                <a:gd name="connsiteX21" fmla="*/ 5809582 w 7961111"/>
                <a:gd name="connsiteY21" fmla="*/ 182880 h 763793"/>
                <a:gd name="connsiteX22" fmla="*/ 5745036 w 7961111"/>
                <a:gd name="connsiteY22" fmla="*/ 161364 h 763793"/>
                <a:gd name="connsiteX23" fmla="*/ 5712763 w 7961111"/>
                <a:gd name="connsiteY23" fmla="*/ 150607 h 763793"/>
                <a:gd name="connsiteX24" fmla="*/ 5615944 w 7961111"/>
                <a:gd name="connsiteY24" fmla="*/ 129091 h 763793"/>
                <a:gd name="connsiteX25" fmla="*/ 5551398 w 7961111"/>
                <a:gd name="connsiteY25" fmla="*/ 96818 h 763793"/>
                <a:gd name="connsiteX26" fmla="*/ 5400791 w 7961111"/>
                <a:gd name="connsiteY26" fmla="*/ 86061 h 763793"/>
                <a:gd name="connsiteX27" fmla="*/ 5271700 w 7961111"/>
                <a:gd name="connsiteY27" fmla="*/ 64546 h 763793"/>
                <a:gd name="connsiteX28" fmla="*/ 5207154 w 7961111"/>
                <a:gd name="connsiteY28" fmla="*/ 53788 h 763793"/>
                <a:gd name="connsiteX29" fmla="*/ 4959728 w 7961111"/>
                <a:gd name="connsiteY29" fmla="*/ 32273 h 763793"/>
                <a:gd name="connsiteX30" fmla="*/ 4830636 w 7961111"/>
                <a:gd name="connsiteY30" fmla="*/ 43030 h 763793"/>
                <a:gd name="connsiteX31" fmla="*/ 4507907 w 7961111"/>
                <a:gd name="connsiteY31" fmla="*/ 64546 h 763793"/>
                <a:gd name="connsiteX32" fmla="*/ 4486391 w 7961111"/>
                <a:gd name="connsiteY32" fmla="*/ 86061 h 763793"/>
                <a:gd name="connsiteX33" fmla="*/ 4303511 w 7961111"/>
                <a:gd name="connsiteY33" fmla="*/ 118334 h 763793"/>
                <a:gd name="connsiteX34" fmla="*/ 4249723 w 7961111"/>
                <a:gd name="connsiteY34" fmla="*/ 129091 h 763793"/>
                <a:gd name="connsiteX35" fmla="*/ 4185177 w 7961111"/>
                <a:gd name="connsiteY35" fmla="*/ 150607 h 763793"/>
                <a:gd name="connsiteX36" fmla="*/ 3862448 w 7961111"/>
                <a:gd name="connsiteY36" fmla="*/ 129091 h 763793"/>
                <a:gd name="connsiteX37" fmla="*/ 3754871 w 7961111"/>
                <a:gd name="connsiteY37" fmla="*/ 96818 h 763793"/>
                <a:gd name="connsiteX38" fmla="*/ 3658053 w 7961111"/>
                <a:gd name="connsiteY38" fmla="*/ 86061 h 763793"/>
                <a:gd name="connsiteX39" fmla="*/ 3550476 w 7961111"/>
                <a:gd name="connsiteY39" fmla="*/ 53788 h 763793"/>
                <a:gd name="connsiteX40" fmla="*/ 3432142 w 7961111"/>
                <a:gd name="connsiteY40" fmla="*/ 43030 h 763793"/>
                <a:gd name="connsiteX41" fmla="*/ 3324566 w 7961111"/>
                <a:gd name="connsiteY41" fmla="*/ 21515 h 763793"/>
                <a:gd name="connsiteX42" fmla="*/ 3281535 w 7961111"/>
                <a:gd name="connsiteY42" fmla="*/ 10757 h 763793"/>
                <a:gd name="connsiteX43" fmla="*/ 3206231 w 7961111"/>
                <a:gd name="connsiteY43" fmla="*/ 0 h 763793"/>
                <a:gd name="connsiteX44" fmla="*/ 3141686 w 7961111"/>
                <a:gd name="connsiteY44" fmla="*/ 43030 h 763793"/>
                <a:gd name="connsiteX45" fmla="*/ 2818956 w 7961111"/>
                <a:gd name="connsiteY45" fmla="*/ 21515 h 763793"/>
                <a:gd name="connsiteX46" fmla="*/ 2614561 w 7961111"/>
                <a:gd name="connsiteY46" fmla="*/ 53788 h 763793"/>
                <a:gd name="connsiteX47" fmla="*/ 2582288 w 7961111"/>
                <a:gd name="connsiteY47" fmla="*/ 75303 h 763793"/>
                <a:gd name="connsiteX48" fmla="*/ 2539257 w 7961111"/>
                <a:gd name="connsiteY48" fmla="*/ 129091 h 763793"/>
                <a:gd name="connsiteX49" fmla="*/ 2506984 w 7961111"/>
                <a:gd name="connsiteY49" fmla="*/ 139849 h 763793"/>
                <a:gd name="connsiteX50" fmla="*/ 2496227 w 7961111"/>
                <a:gd name="connsiteY50" fmla="*/ 172122 h 763793"/>
                <a:gd name="connsiteX51" fmla="*/ 2463954 w 7961111"/>
                <a:gd name="connsiteY51" fmla="*/ 182880 h 763793"/>
                <a:gd name="connsiteX52" fmla="*/ 2388650 w 7961111"/>
                <a:gd name="connsiteY52" fmla="*/ 204395 h 763793"/>
                <a:gd name="connsiteX53" fmla="*/ 2302589 w 7961111"/>
                <a:gd name="connsiteY53" fmla="*/ 193637 h 763793"/>
                <a:gd name="connsiteX54" fmla="*/ 2248801 w 7961111"/>
                <a:gd name="connsiteY54" fmla="*/ 139849 h 763793"/>
                <a:gd name="connsiteX55" fmla="*/ 2216528 w 7961111"/>
                <a:gd name="connsiteY55" fmla="*/ 118334 h 763793"/>
                <a:gd name="connsiteX56" fmla="*/ 2162740 w 7961111"/>
                <a:gd name="connsiteY56" fmla="*/ 21515 h 763793"/>
                <a:gd name="connsiteX57" fmla="*/ 2098194 w 7961111"/>
                <a:gd name="connsiteY57" fmla="*/ 0 h 763793"/>
                <a:gd name="connsiteX58" fmla="*/ 2012133 w 7961111"/>
                <a:gd name="connsiteY58" fmla="*/ 10757 h 763793"/>
                <a:gd name="connsiteX59" fmla="*/ 1979860 w 7961111"/>
                <a:gd name="connsiteY59" fmla="*/ 64546 h 763793"/>
                <a:gd name="connsiteX60" fmla="*/ 1958344 w 7961111"/>
                <a:gd name="connsiteY60" fmla="*/ 86061 h 763793"/>
                <a:gd name="connsiteX61" fmla="*/ 1915314 w 7961111"/>
                <a:gd name="connsiteY61" fmla="*/ 150607 h 763793"/>
                <a:gd name="connsiteX62" fmla="*/ 1904556 w 7961111"/>
                <a:gd name="connsiteY62" fmla="*/ 182880 h 763793"/>
                <a:gd name="connsiteX63" fmla="*/ 1872283 w 7961111"/>
                <a:gd name="connsiteY63" fmla="*/ 204395 h 763793"/>
                <a:gd name="connsiteX64" fmla="*/ 1850768 w 7961111"/>
                <a:gd name="connsiteY64" fmla="*/ 268941 h 763793"/>
                <a:gd name="connsiteX65" fmla="*/ 1786222 w 7961111"/>
                <a:gd name="connsiteY65" fmla="*/ 290456 h 763793"/>
                <a:gd name="connsiteX66" fmla="*/ 1753949 w 7961111"/>
                <a:gd name="connsiteY66" fmla="*/ 301214 h 763793"/>
                <a:gd name="connsiteX67" fmla="*/ 1657130 w 7961111"/>
                <a:gd name="connsiteY67" fmla="*/ 344244 h 763793"/>
                <a:gd name="connsiteX68" fmla="*/ 1624857 w 7961111"/>
                <a:gd name="connsiteY68" fmla="*/ 355002 h 763793"/>
                <a:gd name="connsiteX69" fmla="*/ 1398947 w 7961111"/>
                <a:gd name="connsiteY69" fmla="*/ 376517 h 763793"/>
                <a:gd name="connsiteX70" fmla="*/ 1183794 w 7961111"/>
                <a:gd name="connsiteY70" fmla="*/ 398033 h 763793"/>
                <a:gd name="connsiteX71" fmla="*/ 861064 w 7961111"/>
                <a:gd name="connsiteY71" fmla="*/ 419548 h 763793"/>
                <a:gd name="connsiteX72" fmla="*/ 753488 w 7961111"/>
                <a:gd name="connsiteY72" fmla="*/ 451821 h 763793"/>
                <a:gd name="connsiteX73" fmla="*/ 721215 w 7961111"/>
                <a:gd name="connsiteY73" fmla="*/ 462578 h 763793"/>
                <a:gd name="connsiteX74" fmla="*/ 645911 w 7961111"/>
                <a:gd name="connsiteY74" fmla="*/ 473336 h 763793"/>
                <a:gd name="connsiteX75" fmla="*/ 581366 w 7961111"/>
                <a:gd name="connsiteY75" fmla="*/ 494851 h 763793"/>
                <a:gd name="connsiteX76" fmla="*/ 527577 w 7961111"/>
                <a:gd name="connsiteY76" fmla="*/ 537882 h 763793"/>
                <a:gd name="connsiteX77" fmla="*/ 441516 w 7961111"/>
                <a:gd name="connsiteY77" fmla="*/ 559397 h 763793"/>
                <a:gd name="connsiteX78" fmla="*/ 376970 w 7961111"/>
                <a:gd name="connsiteY78" fmla="*/ 580913 h 763793"/>
                <a:gd name="connsiteX79" fmla="*/ 344697 w 7961111"/>
                <a:gd name="connsiteY79" fmla="*/ 591670 h 763793"/>
                <a:gd name="connsiteX80" fmla="*/ 247878 w 7961111"/>
                <a:gd name="connsiteY80" fmla="*/ 602428 h 763793"/>
                <a:gd name="connsiteX81" fmla="*/ 183333 w 7961111"/>
                <a:gd name="connsiteY81" fmla="*/ 623943 h 763793"/>
                <a:gd name="connsiteX82" fmla="*/ 108029 w 7961111"/>
                <a:gd name="connsiteY82" fmla="*/ 677731 h 763793"/>
                <a:gd name="connsiteX83" fmla="*/ 54241 w 7961111"/>
                <a:gd name="connsiteY83" fmla="*/ 710004 h 763793"/>
                <a:gd name="connsiteX84" fmla="*/ 32726 w 7961111"/>
                <a:gd name="connsiteY84" fmla="*/ 731520 h 763793"/>
                <a:gd name="connsiteX85" fmla="*/ 453 w 7961111"/>
                <a:gd name="connsiteY85" fmla="*/ 763793 h 76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61111" h="763793">
                  <a:moveTo>
                    <a:pt x="7961111" y="688489"/>
                  </a:moveTo>
                  <a:cubicBezTo>
                    <a:pt x="7950353" y="670560"/>
                    <a:pt x="7943623" y="649486"/>
                    <a:pt x="7928838" y="634701"/>
                  </a:cubicBezTo>
                  <a:cubicBezTo>
                    <a:pt x="7920820" y="626683"/>
                    <a:pt x="7904584" y="631961"/>
                    <a:pt x="7896566" y="623943"/>
                  </a:cubicBezTo>
                  <a:cubicBezTo>
                    <a:pt x="7839195" y="566571"/>
                    <a:pt x="7939592" y="609597"/>
                    <a:pt x="7853535" y="580913"/>
                  </a:cubicBezTo>
                  <a:cubicBezTo>
                    <a:pt x="7799022" y="526398"/>
                    <a:pt x="7869570" y="590533"/>
                    <a:pt x="7799747" y="548640"/>
                  </a:cubicBezTo>
                  <a:cubicBezTo>
                    <a:pt x="7791050" y="543422"/>
                    <a:pt x="7786151" y="533460"/>
                    <a:pt x="7778231" y="527124"/>
                  </a:cubicBezTo>
                  <a:cubicBezTo>
                    <a:pt x="7768135" y="519047"/>
                    <a:pt x="7756716" y="512781"/>
                    <a:pt x="7745958" y="505609"/>
                  </a:cubicBezTo>
                  <a:cubicBezTo>
                    <a:pt x="7739822" y="487199"/>
                    <a:pt x="7731561" y="452980"/>
                    <a:pt x="7713686" y="441063"/>
                  </a:cubicBezTo>
                  <a:cubicBezTo>
                    <a:pt x="7701384" y="432862"/>
                    <a:pt x="7684817" y="434554"/>
                    <a:pt x="7670655" y="430306"/>
                  </a:cubicBezTo>
                  <a:cubicBezTo>
                    <a:pt x="7648932" y="423789"/>
                    <a:pt x="7606109" y="408790"/>
                    <a:pt x="7606109" y="408790"/>
                  </a:cubicBezTo>
                  <a:cubicBezTo>
                    <a:pt x="7565196" y="347419"/>
                    <a:pt x="7600926" y="383168"/>
                    <a:pt x="7487775" y="365760"/>
                  </a:cubicBezTo>
                  <a:cubicBezTo>
                    <a:pt x="7473162" y="363512"/>
                    <a:pt x="7459439" y="356635"/>
                    <a:pt x="7444744" y="355002"/>
                  </a:cubicBezTo>
                  <a:cubicBezTo>
                    <a:pt x="7307993" y="339807"/>
                    <a:pt x="7034083" y="336364"/>
                    <a:pt x="6939135" y="333487"/>
                  </a:cubicBezTo>
                  <a:cubicBezTo>
                    <a:pt x="6881761" y="329901"/>
                    <a:pt x="6824283" y="327709"/>
                    <a:pt x="6767013" y="322729"/>
                  </a:cubicBezTo>
                  <a:cubicBezTo>
                    <a:pt x="6741752" y="320532"/>
                    <a:pt x="6716573" y="316944"/>
                    <a:pt x="6691709" y="311971"/>
                  </a:cubicBezTo>
                  <a:cubicBezTo>
                    <a:pt x="6680590" y="309747"/>
                    <a:pt x="6670698" y="302539"/>
                    <a:pt x="6659436" y="301214"/>
                  </a:cubicBezTo>
                  <a:cubicBezTo>
                    <a:pt x="6604446" y="294745"/>
                    <a:pt x="6353447" y="281823"/>
                    <a:pt x="6315191" y="279698"/>
                  </a:cubicBezTo>
                  <a:cubicBezTo>
                    <a:pt x="6304433" y="272526"/>
                    <a:pt x="6294482" y="263965"/>
                    <a:pt x="6282918" y="258183"/>
                  </a:cubicBezTo>
                  <a:cubicBezTo>
                    <a:pt x="6264845" y="249147"/>
                    <a:pt x="6224844" y="241837"/>
                    <a:pt x="6207615" y="236668"/>
                  </a:cubicBezTo>
                  <a:cubicBezTo>
                    <a:pt x="6207580" y="236658"/>
                    <a:pt x="6126950" y="209780"/>
                    <a:pt x="6110796" y="204395"/>
                  </a:cubicBezTo>
                  <a:cubicBezTo>
                    <a:pt x="6100038" y="200809"/>
                    <a:pt x="6089854" y="194090"/>
                    <a:pt x="6078523" y="193637"/>
                  </a:cubicBezTo>
                  <a:lnTo>
                    <a:pt x="5809582" y="182880"/>
                  </a:lnTo>
                  <a:lnTo>
                    <a:pt x="5745036" y="161364"/>
                  </a:lnTo>
                  <a:cubicBezTo>
                    <a:pt x="5734278" y="157778"/>
                    <a:pt x="5723948" y="152471"/>
                    <a:pt x="5712763" y="150607"/>
                  </a:cubicBezTo>
                  <a:cubicBezTo>
                    <a:pt x="5687970" y="146475"/>
                    <a:pt x="5642428" y="142333"/>
                    <a:pt x="5615944" y="129091"/>
                  </a:cubicBezTo>
                  <a:cubicBezTo>
                    <a:pt x="5584704" y="113471"/>
                    <a:pt x="5586755" y="100978"/>
                    <a:pt x="5551398" y="96818"/>
                  </a:cubicBezTo>
                  <a:cubicBezTo>
                    <a:pt x="5501412" y="90937"/>
                    <a:pt x="5450993" y="89647"/>
                    <a:pt x="5400791" y="86061"/>
                  </a:cubicBezTo>
                  <a:cubicBezTo>
                    <a:pt x="5333518" y="63636"/>
                    <a:pt x="5391800" y="80559"/>
                    <a:pt x="5271700" y="64546"/>
                  </a:cubicBezTo>
                  <a:cubicBezTo>
                    <a:pt x="5250079" y="61663"/>
                    <a:pt x="5228850" y="56032"/>
                    <a:pt x="5207154" y="53788"/>
                  </a:cubicBezTo>
                  <a:cubicBezTo>
                    <a:pt x="5124807" y="45269"/>
                    <a:pt x="4959728" y="32273"/>
                    <a:pt x="4959728" y="32273"/>
                  </a:cubicBezTo>
                  <a:cubicBezTo>
                    <a:pt x="4916697" y="35859"/>
                    <a:pt x="4873749" y="40635"/>
                    <a:pt x="4830636" y="43030"/>
                  </a:cubicBezTo>
                  <a:cubicBezTo>
                    <a:pt x="4515670" y="60528"/>
                    <a:pt x="4666277" y="38150"/>
                    <a:pt x="4507907" y="64546"/>
                  </a:cubicBezTo>
                  <a:cubicBezTo>
                    <a:pt x="4500735" y="71718"/>
                    <a:pt x="4495463" y="81525"/>
                    <a:pt x="4486391" y="86061"/>
                  </a:cubicBezTo>
                  <a:cubicBezTo>
                    <a:pt x="4425875" y="116319"/>
                    <a:pt x="4371772" y="112128"/>
                    <a:pt x="4303511" y="118334"/>
                  </a:cubicBezTo>
                  <a:cubicBezTo>
                    <a:pt x="4285582" y="121920"/>
                    <a:pt x="4267363" y="124280"/>
                    <a:pt x="4249723" y="129091"/>
                  </a:cubicBezTo>
                  <a:cubicBezTo>
                    <a:pt x="4227843" y="135058"/>
                    <a:pt x="4185177" y="150607"/>
                    <a:pt x="4185177" y="150607"/>
                  </a:cubicBezTo>
                  <a:cubicBezTo>
                    <a:pt x="4159424" y="149381"/>
                    <a:pt x="3934012" y="143404"/>
                    <a:pt x="3862448" y="129091"/>
                  </a:cubicBezTo>
                  <a:cubicBezTo>
                    <a:pt x="3764737" y="109549"/>
                    <a:pt x="3832381" y="108742"/>
                    <a:pt x="3754871" y="96818"/>
                  </a:cubicBezTo>
                  <a:cubicBezTo>
                    <a:pt x="3722777" y="91881"/>
                    <a:pt x="3690326" y="89647"/>
                    <a:pt x="3658053" y="86061"/>
                  </a:cubicBezTo>
                  <a:cubicBezTo>
                    <a:pt x="3637674" y="79268"/>
                    <a:pt x="3577571" y="57401"/>
                    <a:pt x="3550476" y="53788"/>
                  </a:cubicBezTo>
                  <a:cubicBezTo>
                    <a:pt x="3511216" y="48553"/>
                    <a:pt x="3471587" y="46616"/>
                    <a:pt x="3432142" y="43030"/>
                  </a:cubicBezTo>
                  <a:cubicBezTo>
                    <a:pt x="3365862" y="20938"/>
                    <a:pt x="3433349" y="41294"/>
                    <a:pt x="3324566" y="21515"/>
                  </a:cubicBezTo>
                  <a:cubicBezTo>
                    <a:pt x="3310019" y="18870"/>
                    <a:pt x="3296082" y="13402"/>
                    <a:pt x="3281535" y="10757"/>
                  </a:cubicBezTo>
                  <a:cubicBezTo>
                    <a:pt x="3256588" y="6221"/>
                    <a:pt x="3231332" y="3586"/>
                    <a:pt x="3206231" y="0"/>
                  </a:cubicBezTo>
                  <a:cubicBezTo>
                    <a:pt x="3184716" y="14343"/>
                    <a:pt x="3167416" y="45603"/>
                    <a:pt x="3141686" y="43030"/>
                  </a:cubicBezTo>
                  <a:cubicBezTo>
                    <a:pt x="2962658" y="25128"/>
                    <a:pt x="3070102" y="34073"/>
                    <a:pt x="2818956" y="21515"/>
                  </a:cubicBezTo>
                  <a:cubicBezTo>
                    <a:pt x="2783389" y="24251"/>
                    <a:pt x="2661909" y="22223"/>
                    <a:pt x="2614561" y="53788"/>
                  </a:cubicBezTo>
                  <a:lnTo>
                    <a:pt x="2582288" y="75303"/>
                  </a:lnTo>
                  <a:cubicBezTo>
                    <a:pt x="2572514" y="89964"/>
                    <a:pt x="2556291" y="118871"/>
                    <a:pt x="2539257" y="129091"/>
                  </a:cubicBezTo>
                  <a:cubicBezTo>
                    <a:pt x="2529533" y="134925"/>
                    <a:pt x="2517742" y="136263"/>
                    <a:pt x="2506984" y="139849"/>
                  </a:cubicBezTo>
                  <a:cubicBezTo>
                    <a:pt x="2503398" y="150607"/>
                    <a:pt x="2504245" y="164104"/>
                    <a:pt x="2496227" y="172122"/>
                  </a:cubicBezTo>
                  <a:cubicBezTo>
                    <a:pt x="2488209" y="180140"/>
                    <a:pt x="2474857" y="179765"/>
                    <a:pt x="2463954" y="182880"/>
                  </a:cubicBezTo>
                  <a:cubicBezTo>
                    <a:pt x="2369398" y="209895"/>
                    <a:pt x="2466030" y="178601"/>
                    <a:pt x="2388650" y="204395"/>
                  </a:cubicBezTo>
                  <a:cubicBezTo>
                    <a:pt x="2359963" y="200809"/>
                    <a:pt x="2330481" y="201244"/>
                    <a:pt x="2302589" y="193637"/>
                  </a:cubicBezTo>
                  <a:cubicBezTo>
                    <a:pt x="2263143" y="182879"/>
                    <a:pt x="2273903" y="164951"/>
                    <a:pt x="2248801" y="139849"/>
                  </a:cubicBezTo>
                  <a:cubicBezTo>
                    <a:pt x="2239659" y="130707"/>
                    <a:pt x="2227286" y="125506"/>
                    <a:pt x="2216528" y="118334"/>
                  </a:cubicBezTo>
                  <a:cubicBezTo>
                    <a:pt x="2207056" y="89918"/>
                    <a:pt x="2190481" y="30762"/>
                    <a:pt x="2162740" y="21515"/>
                  </a:cubicBezTo>
                  <a:lnTo>
                    <a:pt x="2098194" y="0"/>
                  </a:lnTo>
                  <a:cubicBezTo>
                    <a:pt x="2069507" y="3586"/>
                    <a:pt x="2039824" y="2450"/>
                    <a:pt x="2012133" y="10757"/>
                  </a:cubicBezTo>
                  <a:cubicBezTo>
                    <a:pt x="1985538" y="18735"/>
                    <a:pt x="1990538" y="46750"/>
                    <a:pt x="1979860" y="64546"/>
                  </a:cubicBezTo>
                  <a:cubicBezTo>
                    <a:pt x="1974642" y="73243"/>
                    <a:pt x="1964430" y="77947"/>
                    <a:pt x="1958344" y="86061"/>
                  </a:cubicBezTo>
                  <a:cubicBezTo>
                    <a:pt x="1942829" y="106747"/>
                    <a:pt x="1923491" y="126076"/>
                    <a:pt x="1915314" y="150607"/>
                  </a:cubicBezTo>
                  <a:cubicBezTo>
                    <a:pt x="1911728" y="161365"/>
                    <a:pt x="1911640" y="174025"/>
                    <a:pt x="1904556" y="182880"/>
                  </a:cubicBezTo>
                  <a:cubicBezTo>
                    <a:pt x="1896479" y="192976"/>
                    <a:pt x="1883041" y="197223"/>
                    <a:pt x="1872283" y="204395"/>
                  </a:cubicBezTo>
                  <a:cubicBezTo>
                    <a:pt x="1865111" y="225910"/>
                    <a:pt x="1872283" y="261769"/>
                    <a:pt x="1850768" y="268941"/>
                  </a:cubicBezTo>
                  <a:lnTo>
                    <a:pt x="1786222" y="290456"/>
                  </a:lnTo>
                  <a:cubicBezTo>
                    <a:pt x="1775464" y="294042"/>
                    <a:pt x="1763384" y="294924"/>
                    <a:pt x="1753949" y="301214"/>
                  </a:cubicBezTo>
                  <a:cubicBezTo>
                    <a:pt x="1702805" y="335309"/>
                    <a:pt x="1733943" y="318640"/>
                    <a:pt x="1657130" y="344244"/>
                  </a:cubicBezTo>
                  <a:cubicBezTo>
                    <a:pt x="1646372" y="347830"/>
                    <a:pt x="1636109" y="353595"/>
                    <a:pt x="1624857" y="355002"/>
                  </a:cubicBezTo>
                  <a:cubicBezTo>
                    <a:pt x="1492403" y="371559"/>
                    <a:pt x="1567621" y="363543"/>
                    <a:pt x="1398947" y="376517"/>
                  </a:cubicBezTo>
                  <a:cubicBezTo>
                    <a:pt x="1274088" y="397327"/>
                    <a:pt x="1380772" y="381618"/>
                    <a:pt x="1183794" y="398033"/>
                  </a:cubicBezTo>
                  <a:cubicBezTo>
                    <a:pt x="915272" y="420409"/>
                    <a:pt x="1290531" y="398074"/>
                    <a:pt x="861064" y="419548"/>
                  </a:cubicBezTo>
                  <a:cubicBezTo>
                    <a:pt x="707698" y="470669"/>
                    <a:pt x="867279" y="419310"/>
                    <a:pt x="753488" y="451821"/>
                  </a:cubicBezTo>
                  <a:cubicBezTo>
                    <a:pt x="742585" y="454936"/>
                    <a:pt x="732334" y="460354"/>
                    <a:pt x="721215" y="462578"/>
                  </a:cubicBezTo>
                  <a:cubicBezTo>
                    <a:pt x="696351" y="467551"/>
                    <a:pt x="671012" y="469750"/>
                    <a:pt x="645911" y="473336"/>
                  </a:cubicBezTo>
                  <a:cubicBezTo>
                    <a:pt x="624396" y="480508"/>
                    <a:pt x="597402" y="478815"/>
                    <a:pt x="581366" y="494851"/>
                  </a:cubicBezTo>
                  <a:cubicBezTo>
                    <a:pt x="561353" y="514864"/>
                    <a:pt x="554719" y="524311"/>
                    <a:pt x="527577" y="537882"/>
                  </a:cubicBezTo>
                  <a:cubicBezTo>
                    <a:pt x="501460" y="550941"/>
                    <a:pt x="468529" y="552030"/>
                    <a:pt x="441516" y="559397"/>
                  </a:cubicBezTo>
                  <a:cubicBezTo>
                    <a:pt x="419636" y="565364"/>
                    <a:pt x="398485" y="573741"/>
                    <a:pt x="376970" y="580913"/>
                  </a:cubicBezTo>
                  <a:cubicBezTo>
                    <a:pt x="366212" y="584499"/>
                    <a:pt x="355967" y="590418"/>
                    <a:pt x="344697" y="591670"/>
                  </a:cubicBezTo>
                  <a:lnTo>
                    <a:pt x="247878" y="602428"/>
                  </a:lnTo>
                  <a:cubicBezTo>
                    <a:pt x="226363" y="609600"/>
                    <a:pt x="199369" y="607907"/>
                    <a:pt x="183333" y="623943"/>
                  </a:cubicBezTo>
                  <a:cubicBezTo>
                    <a:pt x="132284" y="674992"/>
                    <a:pt x="159546" y="660560"/>
                    <a:pt x="108029" y="677731"/>
                  </a:cubicBezTo>
                  <a:cubicBezTo>
                    <a:pt x="53515" y="732248"/>
                    <a:pt x="124066" y="668109"/>
                    <a:pt x="54241" y="710004"/>
                  </a:cubicBezTo>
                  <a:cubicBezTo>
                    <a:pt x="45544" y="715222"/>
                    <a:pt x="41423" y="726302"/>
                    <a:pt x="32726" y="731520"/>
                  </a:cubicBezTo>
                  <a:cubicBezTo>
                    <a:pt x="-6351" y="754966"/>
                    <a:pt x="453" y="724346"/>
                    <a:pt x="453" y="763793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916244" y="6644759"/>
              <a:ext cx="3471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 smtClean="0">
                  <a:solidFill>
                    <a:srgbClr val="0070C0"/>
                  </a:solidFill>
                </a:rPr>
                <a:t>10°-isotherm van de warmste maand</a:t>
              </a:r>
              <a:endParaRPr lang="nl-BE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5507914" y="980461"/>
            <a:ext cx="30481" cy="4774695"/>
            <a:chOff x="5507914" y="980461"/>
            <a:chExt cx="30481" cy="4774695"/>
          </a:xfrm>
        </p:grpSpPr>
        <p:cxnSp>
          <p:nvCxnSpPr>
            <p:cNvPr id="22" name="Rechte verbindingslijn met pijl 21"/>
            <p:cNvCxnSpPr/>
            <p:nvPr/>
          </p:nvCxnSpPr>
          <p:spPr>
            <a:xfrm>
              <a:off x="5507914" y="980461"/>
              <a:ext cx="0" cy="202167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/>
            <p:nvPr/>
          </p:nvCxnSpPr>
          <p:spPr>
            <a:xfrm flipH="1" flipV="1">
              <a:off x="5507914" y="3906633"/>
              <a:ext cx="30481" cy="184852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/>
          <p:cNvSpPr txBox="1"/>
          <p:nvPr/>
        </p:nvSpPr>
        <p:spPr>
          <a:xfrm>
            <a:off x="838200" y="3291840"/>
            <a:ext cx="234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Tropisch / warme zone</a:t>
            </a:r>
            <a:endParaRPr lang="nl-BE" dirty="0"/>
          </a:p>
        </p:txBody>
      </p:sp>
      <p:grpSp>
        <p:nvGrpSpPr>
          <p:cNvPr id="30" name="Groep 29"/>
          <p:cNvGrpSpPr/>
          <p:nvPr/>
        </p:nvGrpSpPr>
        <p:grpSpPr>
          <a:xfrm>
            <a:off x="962361" y="673801"/>
            <a:ext cx="2458571" cy="5655064"/>
            <a:chOff x="962361" y="673801"/>
            <a:chExt cx="2458571" cy="5655064"/>
          </a:xfrm>
        </p:grpSpPr>
        <p:sp>
          <p:nvSpPr>
            <p:cNvPr id="28" name="Tekstvak 27"/>
            <p:cNvSpPr txBox="1"/>
            <p:nvPr/>
          </p:nvSpPr>
          <p:spPr>
            <a:xfrm>
              <a:off x="1323191" y="673801"/>
              <a:ext cx="2097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Polaire / koude zone</a:t>
              </a:r>
              <a:endParaRPr lang="nl-BE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962361" y="5959533"/>
              <a:ext cx="2097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Polaire / koude zone</a:t>
              </a:r>
              <a:endParaRPr lang="nl-BE" dirty="0"/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838200" y="1774654"/>
            <a:ext cx="3159830" cy="3372968"/>
            <a:chOff x="838200" y="1774654"/>
            <a:chExt cx="3159830" cy="3372968"/>
          </a:xfrm>
        </p:grpSpPr>
        <p:sp>
          <p:nvSpPr>
            <p:cNvPr id="31" name="Tekstvak 30"/>
            <p:cNvSpPr txBox="1"/>
            <p:nvPr/>
          </p:nvSpPr>
          <p:spPr>
            <a:xfrm>
              <a:off x="838200" y="1774654"/>
              <a:ext cx="2221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Gematigde zone</a:t>
              </a:r>
              <a:endParaRPr lang="nl-BE" dirty="0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1776128" y="4778290"/>
              <a:ext cx="2221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Gematigde zone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17449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106</Words>
  <Application>Microsoft Office PowerPoint</Application>
  <PresentationFormat>Aangepast</PresentationFormat>
  <Paragraphs>42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Kantoorthema</vt:lpstr>
      <vt:lpstr>Klimaat</vt:lpstr>
      <vt:lpstr>Luchtstreken &amp;                Jaarneerslag jaarisothermen</vt:lpstr>
      <vt:lpstr>Temperatuur</vt:lpstr>
      <vt:lpstr>Neerslag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Breedtecirkels</vt:lpstr>
      <vt:lpstr>PowerPoint-presentatie</vt:lpstr>
      <vt:lpstr>PowerPoint-presentatie</vt:lpstr>
      <vt:lpstr>PowerPoint-presentatie</vt:lpstr>
      <vt:lpstr>Neerslag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</dc:title>
  <dc:creator>user</dc:creator>
  <cp:lastModifiedBy>user</cp:lastModifiedBy>
  <cp:revision>28</cp:revision>
  <dcterms:created xsi:type="dcterms:W3CDTF">2015-10-11T14:09:45Z</dcterms:created>
  <dcterms:modified xsi:type="dcterms:W3CDTF">2015-10-19T08:47:26Z</dcterms:modified>
</cp:coreProperties>
</file>