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75" r:id="rId5"/>
    <p:sldId id="277" r:id="rId6"/>
    <p:sldId id="278" r:id="rId7"/>
    <p:sldId id="282" r:id="rId8"/>
    <p:sldId id="262" r:id="rId9"/>
    <p:sldId id="263" r:id="rId10"/>
    <p:sldId id="265" r:id="rId11"/>
    <p:sldId id="272" r:id="rId12"/>
    <p:sldId id="269" r:id="rId13"/>
    <p:sldId id="266" r:id="rId14"/>
    <p:sldId id="283" r:id="rId15"/>
    <p:sldId id="267" r:id="rId16"/>
    <p:sldId id="284" r:id="rId17"/>
    <p:sldId id="268" r:id="rId18"/>
    <p:sldId id="285" r:id="rId19"/>
    <p:sldId id="279" r:id="rId20"/>
    <p:sldId id="280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-44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46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52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20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334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447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288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561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14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16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504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68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9E93-9464-4701-B752-34A9E238CD81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BFA2-150F-4DE8-B1DC-195F33B1AD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14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92" y="-1071"/>
            <a:ext cx="9411048" cy="685907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455972" y="1108038"/>
            <a:ext cx="1086522" cy="5378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3" t="10961" r="10330" b="14326"/>
          <a:stretch/>
        </p:blipFill>
        <p:spPr>
          <a:xfrm>
            <a:off x="2398955" y="0"/>
            <a:ext cx="6271709" cy="511385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 b="-1"/>
          <a:stretch/>
        </p:blipFill>
        <p:spPr>
          <a:xfrm>
            <a:off x="1296705" y="5113855"/>
            <a:ext cx="9383435" cy="17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75" y="5093667"/>
            <a:ext cx="8033868" cy="1764333"/>
          </a:xfr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3" t="10961" r="10330" b="14326"/>
          <a:stretch/>
        </p:blipFill>
        <p:spPr>
          <a:xfrm>
            <a:off x="2398955" y="0"/>
            <a:ext cx="6271709" cy="51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5" y="5761499"/>
            <a:ext cx="10221752" cy="1019317"/>
          </a:xfr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3" y="0"/>
            <a:ext cx="8029507" cy="585216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545771" y="6193580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 dirty="0" smtClean="0"/>
              <a:t>Warm gematigd met natte winter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297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793"/>
            <a:ext cx="12192000" cy="4846743"/>
          </a:xfrm>
        </p:spPr>
      </p:pic>
      <p:cxnSp>
        <p:nvCxnSpPr>
          <p:cNvPr id="6" name="Rechte verbindingslijn 5"/>
          <p:cNvCxnSpPr/>
          <p:nvPr/>
        </p:nvCxnSpPr>
        <p:spPr>
          <a:xfrm>
            <a:off x="3905026" y="3098202"/>
            <a:ext cx="3098202" cy="10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3905026" y="4154245"/>
            <a:ext cx="3098202" cy="10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8145332" y="2400748"/>
            <a:ext cx="3098202" cy="10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145332" y="4842734"/>
            <a:ext cx="3098202" cy="10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r="2589" b="18178"/>
          <a:stretch/>
        </p:blipFill>
        <p:spPr>
          <a:xfrm>
            <a:off x="150607" y="0"/>
            <a:ext cx="11876442" cy="6927926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6388925" y="1954089"/>
            <a:ext cx="2149433" cy="563480"/>
            <a:chOff x="6388925" y="1954089"/>
            <a:chExt cx="2149433" cy="563480"/>
          </a:xfrm>
        </p:grpSpPr>
        <p:sp>
          <p:nvSpPr>
            <p:cNvPr id="3" name="Ovaal 2"/>
            <p:cNvSpPr/>
            <p:nvPr/>
          </p:nvSpPr>
          <p:spPr>
            <a:xfrm>
              <a:off x="6388925" y="2161309"/>
              <a:ext cx="344384" cy="3562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6733309" y="1954089"/>
              <a:ext cx="1805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>
                  <a:solidFill>
                    <a:srgbClr val="FF0000"/>
                  </a:solidFill>
                </a:rPr>
                <a:t>UKKEL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2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70"/>
            <a:ext cx="12192000" cy="5585593"/>
          </a:xfrm>
        </p:spPr>
      </p:pic>
      <p:sp>
        <p:nvSpPr>
          <p:cNvPr id="5" name="Tekstvak 4"/>
          <p:cNvSpPr txBox="1"/>
          <p:nvPr/>
        </p:nvSpPr>
        <p:spPr>
          <a:xfrm>
            <a:off x="8240358" y="1818042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18°C</a:t>
            </a:r>
            <a:endParaRPr lang="en-US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8102301" y="2334381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2°C</a:t>
            </a:r>
            <a:endParaRPr lang="en-US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9619130" y="2917115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Gematigd</a:t>
            </a:r>
            <a:endParaRPr lang="en-US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9619129" y="3374751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817mm</a:t>
            </a:r>
            <a:endParaRPr lang="en-US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0802470" y="3939092"/>
            <a:ext cx="75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12</a:t>
            </a:r>
            <a:endParaRPr lang="en-US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7444292" y="4466216"/>
            <a:ext cx="4095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                                      Koel gematigd met</a:t>
            </a:r>
          </a:p>
          <a:p>
            <a:endParaRPr lang="nl-BE" b="1" dirty="0"/>
          </a:p>
          <a:p>
            <a:r>
              <a:rPr lang="nl-BE" b="1" dirty="0" smtClean="0"/>
              <a:t>zachte winter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74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r="2589" b="18178"/>
          <a:stretch/>
        </p:blipFill>
        <p:spPr>
          <a:xfrm>
            <a:off x="150607" y="0"/>
            <a:ext cx="11876442" cy="6927926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7962405" y="1584757"/>
            <a:ext cx="1805049" cy="671555"/>
            <a:chOff x="7962405" y="1584757"/>
            <a:chExt cx="1805049" cy="671555"/>
          </a:xfrm>
        </p:grpSpPr>
        <p:sp>
          <p:nvSpPr>
            <p:cNvPr id="3" name="Ovaal 2"/>
            <p:cNvSpPr/>
            <p:nvPr/>
          </p:nvSpPr>
          <p:spPr>
            <a:xfrm>
              <a:off x="8692738" y="1900052"/>
              <a:ext cx="344384" cy="3562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7962405" y="1584757"/>
              <a:ext cx="1805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>
                  <a:solidFill>
                    <a:srgbClr val="FF0000"/>
                  </a:solidFill>
                </a:rPr>
                <a:t>IRKOETSK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2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02"/>
            <a:ext cx="12192000" cy="5951088"/>
          </a:xfrm>
        </p:spPr>
      </p:pic>
      <p:sp>
        <p:nvSpPr>
          <p:cNvPr id="5" name="Tekstvak 4"/>
          <p:cNvSpPr txBox="1"/>
          <p:nvPr/>
        </p:nvSpPr>
        <p:spPr>
          <a:xfrm>
            <a:off x="9638852" y="4301272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Koud gematigd</a:t>
            </a:r>
            <a:endParaRPr lang="en-US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8326419" y="2187374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-20°C</a:t>
            </a:r>
            <a:endParaRPr lang="en-US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9864763" y="2710926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Gematigd</a:t>
            </a:r>
            <a:endParaRPr lang="en-US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9864763" y="3216537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364mm</a:t>
            </a:r>
            <a:endParaRPr lang="en-US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1040932" y="3774147"/>
            <a:ext cx="92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7</a:t>
            </a:r>
            <a:endParaRPr lang="en-US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8423238" y="1665649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17°C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70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92" y="-1071"/>
            <a:ext cx="9411048" cy="68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35" y="0"/>
            <a:ext cx="9785268" cy="6865470"/>
          </a:xfrm>
        </p:spPr>
      </p:pic>
      <p:sp>
        <p:nvSpPr>
          <p:cNvPr id="5" name="Tekstvak 4"/>
          <p:cNvSpPr txBox="1"/>
          <p:nvPr/>
        </p:nvSpPr>
        <p:spPr>
          <a:xfrm>
            <a:off x="7671460" y="130629"/>
            <a:ext cx="4322618" cy="1015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6000" dirty="0" smtClean="0"/>
              <a:t>Tegen 9/11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953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r="2589" b="18178"/>
          <a:stretch/>
        </p:blipFill>
        <p:spPr>
          <a:xfrm>
            <a:off x="150607" y="0"/>
            <a:ext cx="11876442" cy="69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2149434" y="0"/>
            <a:ext cx="7837714" cy="6858000"/>
            <a:chOff x="0" y="0"/>
            <a:chExt cx="6448425" cy="5572125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5675"/>
              <a:ext cx="6448425" cy="207645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3"/>
            <a:stretch/>
          </p:blipFill>
          <p:spPr bwMode="auto">
            <a:xfrm>
              <a:off x="0" y="0"/>
              <a:ext cx="6438900" cy="37719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Rechthoek 6"/>
          <p:cNvSpPr/>
          <p:nvPr/>
        </p:nvSpPr>
        <p:spPr>
          <a:xfrm>
            <a:off x="7255823" y="439387"/>
            <a:ext cx="1793174" cy="6115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2242456" y="439387"/>
            <a:ext cx="3564577" cy="6115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2242456" y="534390"/>
            <a:ext cx="1153887" cy="59257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/>
          <p:cNvSpPr/>
          <p:nvPr/>
        </p:nvSpPr>
        <p:spPr>
          <a:xfrm>
            <a:off x="5807033" y="439387"/>
            <a:ext cx="1448790" cy="61157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92" y="-1071"/>
            <a:ext cx="9411048" cy="685907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455972" y="1108038"/>
            <a:ext cx="1086522" cy="5378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1613647" y="1108038"/>
            <a:ext cx="1097280" cy="2689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1613647" y="2303930"/>
            <a:ext cx="1097280" cy="2689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ep 13"/>
          <p:cNvGrpSpPr/>
          <p:nvPr/>
        </p:nvGrpSpPr>
        <p:grpSpPr>
          <a:xfrm>
            <a:off x="3049675" y="2303928"/>
            <a:ext cx="673240" cy="2489136"/>
            <a:chOff x="3049675" y="2303928"/>
            <a:chExt cx="673240" cy="2489136"/>
          </a:xfrm>
        </p:grpSpPr>
        <p:sp>
          <p:nvSpPr>
            <p:cNvPr id="7" name="Rechthoek 6"/>
            <p:cNvSpPr/>
            <p:nvPr/>
          </p:nvSpPr>
          <p:spPr>
            <a:xfrm>
              <a:off x="3049675" y="2303928"/>
              <a:ext cx="673240" cy="26894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Rechte verbindingslijn 8"/>
            <p:cNvCxnSpPr/>
            <p:nvPr/>
          </p:nvCxnSpPr>
          <p:spPr>
            <a:xfrm>
              <a:off x="3175279" y="4521758"/>
              <a:ext cx="10048" cy="2713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75279" y="4521758"/>
              <a:ext cx="70339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3185327" y="4784690"/>
              <a:ext cx="70339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92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 b="11867"/>
          <a:stretch/>
        </p:blipFill>
        <p:spPr>
          <a:xfrm>
            <a:off x="370115" y="-13716"/>
            <a:ext cx="11517086" cy="6871716"/>
          </a:xfrm>
        </p:spPr>
      </p:pic>
    </p:spTree>
    <p:extLst>
      <p:ext uri="{BB962C8B-B14F-4D97-AF65-F5344CB8AC3E}">
        <p14:creationId xmlns:p14="http://schemas.microsoft.com/office/powerpoint/2010/main" val="19126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 b="5065"/>
          <a:stretch/>
        </p:blipFill>
        <p:spPr>
          <a:xfrm>
            <a:off x="717176" y="0"/>
            <a:ext cx="10757647" cy="6861695"/>
          </a:xfrm>
        </p:spPr>
      </p:pic>
      <p:grpSp>
        <p:nvGrpSpPr>
          <p:cNvPr id="7" name="Groep 6"/>
          <p:cNvGrpSpPr/>
          <p:nvPr/>
        </p:nvGrpSpPr>
        <p:grpSpPr>
          <a:xfrm>
            <a:off x="2441985" y="2796988"/>
            <a:ext cx="4873216" cy="2226833"/>
            <a:chOff x="2441985" y="2796988"/>
            <a:chExt cx="4873216" cy="2226833"/>
          </a:xfrm>
        </p:grpSpPr>
        <p:sp>
          <p:nvSpPr>
            <p:cNvPr id="5" name="Ovaal 4"/>
            <p:cNvSpPr/>
            <p:nvPr/>
          </p:nvSpPr>
          <p:spPr>
            <a:xfrm>
              <a:off x="2441985" y="2796988"/>
              <a:ext cx="1269402" cy="2226833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Ovaal 5"/>
            <p:cNvSpPr/>
            <p:nvPr/>
          </p:nvSpPr>
          <p:spPr>
            <a:xfrm>
              <a:off x="6529893" y="2796988"/>
              <a:ext cx="785308" cy="1238922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8288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16612"/>
          <a:stretch/>
        </p:blipFill>
        <p:spPr>
          <a:xfrm>
            <a:off x="-1" y="0"/>
            <a:ext cx="12197603" cy="6626711"/>
          </a:xfrm>
        </p:spPr>
      </p:pic>
      <p:grpSp>
        <p:nvGrpSpPr>
          <p:cNvPr id="7" name="Groep 6"/>
          <p:cNvGrpSpPr/>
          <p:nvPr/>
        </p:nvGrpSpPr>
        <p:grpSpPr>
          <a:xfrm>
            <a:off x="2441986" y="1075765"/>
            <a:ext cx="7368988" cy="4991548"/>
            <a:chOff x="2441986" y="1075765"/>
            <a:chExt cx="7368988" cy="4991548"/>
          </a:xfrm>
        </p:grpSpPr>
        <p:sp>
          <p:nvSpPr>
            <p:cNvPr id="5" name="Ovaal 4"/>
            <p:cNvSpPr/>
            <p:nvPr/>
          </p:nvSpPr>
          <p:spPr>
            <a:xfrm>
              <a:off x="2441986" y="4077148"/>
              <a:ext cx="1043492" cy="199016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Ovaal 5"/>
            <p:cNvSpPr/>
            <p:nvPr/>
          </p:nvSpPr>
          <p:spPr>
            <a:xfrm>
              <a:off x="7637929" y="1075765"/>
              <a:ext cx="2173045" cy="1420009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5327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" y="365125"/>
            <a:ext cx="12160788" cy="1463040"/>
          </a:xfrm>
        </p:spPr>
      </p:pic>
      <p:pic>
        <p:nvPicPr>
          <p:cNvPr id="5" name="Afbeelding 4" descr="P056L04"/>
          <p:cNvPicPr/>
          <p:nvPr/>
        </p:nvPicPr>
        <p:blipFill rotWithShape="1">
          <a:blip r:embed="rId3" cstate="print"/>
          <a:srcRect t="812" r="1735"/>
          <a:stretch/>
        </p:blipFill>
        <p:spPr bwMode="auto">
          <a:xfrm>
            <a:off x="15606" y="2183802"/>
            <a:ext cx="12160788" cy="4674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5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92" y="-1071"/>
            <a:ext cx="9411048" cy="6859071"/>
          </a:xfrm>
        </p:spPr>
      </p:pic>
      <p:sp>
        <p:nvSpPr>
          <p:cNvPr id="3" name="Rechthoek 2"/>
          <p:cNvSpPr/>
          <p:nvPr/>
        </p:nvSpPr>
        <p:spPr>
          <a:xfrm>
            <a:off x="6618514" y="696686"/>
            <a:ext cx="2764972" cy="6008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 r="8208" b="10926"/>
          <a:stretch/>
        </p:blipFill>
        <p:spPr>
          <a:xfrm>
            <a:off x="937708" y="0"/>
            <a:ext cx="10316584" cy="6869143"/>
          </a:xfrm>
        </p:spPr>
      </p:pic>
    </p:spTree>
    <p:extLst>
      <p:ext uri="{BB962C8B-B14F-4D97-AF65-F5344CB8AC3E}">
        <p14:creationId xmlns:p14="http://schemas.microsoft.com/office/powerpoint/2010/main" val="21404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28</Words>
  <Application>Microsoft Office PowerPoint</Application>
  <PresentationFormat>Aangepast</PresentationFormat>
  <Paragraphs>18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user</dc:creator>
  <cp:lastModifiedBy>user</cp:lastModifiedBy>
  <cp:revision>25</cp:revision>
  <dcterms:created xsi:type="dcterms:W3CDTF">2015-10-18T13:52:20Z</dcterms:created>
  <dcterms:modified xsi:type="dcterms:W3CDTF">2015-10-26T09:56:18Z</dcterms:modified>
</cp:coreProperties>
</file>