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71" r:id="rId4"/>
    <p:sldId id="272" r:id="rId5"/>
    <p:sldId id="259" r:id="rId6"/>
    <p:sldId id="265" r:id="rId7"/>
    <p:sldId id="275" r:id="rId8"/>
    <p:sldId id="260" r:id="rId9"/>
    <p:sldId id="266" r:id="rId10"/>
    <p:sldId id="273" r:id="rId11"/>
    <p:sldId id="261" r:id="rId12"/>
    <p:sldId id="267" r:id="rId13"/>
    <p:sldId id="276" r:id="rId14"/>
    <p:sldId id="262" r:id="rId15"/>
    <p:sldId id="268" r:id="rId16"/>
    <p:sldId id="277" r:id="rId17"/>
    <p:sldId id="263" r:id="rId18"/>
    <p:sldId id="269" r:id="rId19"/>
    <p:sldId id="274" r:id="rId20"/>
    <p:sldId id="264" r:id="rId21"/>
    <p:sldId id="270" r:id="rId22"/>
    <p:sldId id="278" r:id="rId2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0E772-07A5-4156-8B76-9BF50A2FE995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11B67-E38F-45A3-9083-66854DA0B6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52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2D447AB-06C4-461C-B9F0-E83443AD30F6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63DC19C-8FAC-4E73-9C5B-D62A3EA7F7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43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dirty="0" smtClean="0"/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F7CC94-8099-4AC4-90BD-0CE2B227AA90}" type="slidenum">
              <a:rPr lang="nl-BE" smtClean="0"/>
              <a:pPr/>
              <a:t>1</a:t>
            </a:fld>
            <a:endParaRPr lang="nl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7F2D-0C89-4CCA-AE8C-BA643EF0421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8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7F2D-0C89-4CCA-AE8C-BA643EF0421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5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7F2D-0C89-4CCA-AE8C-BA643EF0421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8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7F2D-0C89-4CCA-AE8C-BA643EF0421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1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7F2D-0C89-4CCA-AE8C-BA643EF0421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0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7F2D-0C89-4CCA-AE8C-BA643EF0421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0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7F2D-0C89-4CCA-AE8C-BA643EF0421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4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7F2D-0C89-4CCA-AE8C-BA643EF0421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7F2D-0C89-4CCA-AE8C-BA643EF0421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3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7F2D-0C89-4CCA-AE8C-BA643EF0421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1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7F2D-0C89-4CCA-AE8C-BA643EF0421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B7F2D-0C89-4CCA-AE8C-BA643EF0421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B048-9ACD-4AB9-BB05-52FD0D9CAA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991600" cy="1828800"/>
          </a:xfrm>
        </p:spPr>
        <p:txBody>
          <a:bodyPr/>
          <a:lstStyle/>
          <a:p>
            <a:r>
              <a:rPr lang="nl-BE" sz="3200" b="1" smtClean="0"/>
              <a:t>Thema 4: Weer en klimaat</a:t>
            </a:r>
            <a:endParaRPr lang="nl-NL" sz="3200" b="1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341438"/>
            <a:ext cx="7559675" cy="1079500"/>
          </a:xfrm>
        </p:spPr>
        <p:txBody>
          <a:bodyPr>
            <a:normAutofit fontScale="70000" lnSpcReduction="20000"/>
          </a:bodyPr>
          <a:lstStyle/>
          <a:p>
            <a:r>
              <a:rPr lang="nl-BE" sz="5400" b="1" dirty="0" smtClean="0">
                <a:solidFill>
                  <a:srgbClr val="00B050"/>
                </a:solidFill>
              </a:rPr>
              <a:t>3. Klimaat- en vegetatietypes in Europa</a:t>
            </a:r>
          </a:p>
          <a:p>
            <a:endParaRPr lang="nl-NL" sz="54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2895600" y="3048000"/>
          <a:ext cx="2971800" cy="225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Bitmapafbeelding" r:id="rId4" imgW="2324424" imgH="1762371" progId="PBrush">
                  <p:embed/>
                </p:oleObj>
              </mc:Choice>
              <mc:Fallback>
                <p:oleObj name="Bitmapafbeelding" r:id="rId4" imgW="2324424" imgH="176237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048000"/>
                        <a:ext cx="2971800" cy="225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6172200" y="3962400"/>
          <a:ext cx="2828925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Bitmapafbeelding" r:id="rId6" imgW="1838095" imgH="1561905" progId="PBrush">
                  <p:embed/>
                </p:oleObj>
              </mc:Choice>
              <mc:Fallback>
                <p:oleObj name="Bitmapafbeelding" r:id="rId6" imgW="1838095" imgH="156190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962400"/>
                        <a:ext cx="2828925" cy="240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l_fi" descr="http://images.travelpod.com/users/filipbru/1.1283091759.1_zon-sneeuw-en-bergen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3140968"/>
            <a:ext cx="2088232" cy="324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81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005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nl-BE" b="1" dirty="0" smtClean="0"/>
              <a:t>Minsk</a:t>
            </a:r>
            <a:endParaRPr lang="en-US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620688"/>
            <a:ext cx="9144000" cy="5171204"/>
          </a:xfrm>
        </p:spPr>
      </p:pic>
    </p:spTree>
    <p:extLst>
      <p:ext uri="{BB962C8B-B14F-4D97-AF65-F5344CB8AC3E}">
        <p14:creationId xmlns:p14="http://schemas.microsoft.com/office/powerpoint/2010/main" val="11036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6" y="476672"/>
            <a:ext cx="9165846" cy="5877272"/>
          </a:xfrm>
        </p:spPr>
      </p:pic>
    </p:spTree>
    <p:extLst>
      <p:ext uri="{BB962C8B-B14F-4D97-AF65-F5344CB8AC3E}">
        <p14:creationId xmlns:p14="http://schemas.microsoft.com/office/powerpoint/2010/main" val="4883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86999" cy="6858000"/>
          </a:xfrm>
        </p:spPr>
      </p:pic>
    </p:spTree>
    <p:extLst>
      <p:ext uri="{BB962C8B-B14F-4D97-AF65-F5344CB8AC3E}">
        <p14:creationId xmlns:p14="http://schemas.microsoft.com/office/powerpoint/2010/main" val="483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nl-BE" b="1" dirty="0" smtClean="0"/>
              <a:t>Brest</a:t>
            </a:r>
            <a:endParaRPr lang="en-US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100392" cy="5601180"/>
          </a:xfrm>
        </p:spPr>
      </p:pic>
    </p:spTree>
    <p:extLst>
      <p:ext uri="{BB962C8B-B14F-4D97-AF65-F5344CB8AC3E}">
        <p14:creationId xmlns:p14="http://schemas.microsoft.com/office/powerpoint/2010/main" val="24381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6" y="476672"/>
            <a:ext cx="9165846" cy="5877272"/>
          </a:xfrm>
        </p:spPr>
      </p:pic>
    </p:spTree>
    <p:extLst>
      <p:ext uri="{BB962C8B-B14F-4D97-AF65-F5344CB8AC3E}">
        <p14:creationId xmlns:p14="http://schemas.microsoft.com/office/powerpoint/2010/main" val="4883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0"/>
            <a:ext cx="11229715" cy="6858000"/>
          </a:xfrm>
        </p:spPr>
      </p:pic>
    </p:spTree>
    <p:extLst>
      <p:ext uri="{BB962C8B-B14F-4D97-AF65-F5344CB8AC3E}">
        <p14:creationId xmlns:p14="http://schemas.microsoft.com/office/powerpoint/2010/main" val="9092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nl-BE" b="1" dirty="0" smtClean="0"/>
              <a:t>Lissabon</a:t>
            </a:r>
            <a:endParaRPr lang="en-US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028384" cy="5453514"/>
          </a:xfrm>
        </p:spPr>
      </p:pic>
    </p:spTree>
    <p:extLst>
      <p:ext uri="{BB962C8B-B14F-4D97-AF65-F5344CB8AC3E}">
        <p14:creationId xmlns:p14="http://schemas.microsoft.com/office/powerpoint/2010/main" val="17575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6" y="476672"/>
            <a:ext cx="9165846" cy="5877272"/>
          </a:xfrm>
        </p:spPr>
      </p:pic>
    </p:spTree>
    <p:extLst>
      <p:ext uri="{BB962C8B-B14F-4D97-AF65-F5344CB8AC3E}">
        <p14:creationId xmlns:p14="http://schemas.microsoft.com/office/powerpoint/2010/main" val="4883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5" y="-17580"/>
            <a:ext cx="10378232" cy="6875579"/>
          </a:xfrm>
        </p:spPr>
      </p:pic>
    </p:spTree>
    <p:extLst>
      <p:ext uri="{BB962C8B-B14F-4D97-AF65-F5344CB8AC3E}">
        <p14:creationId xmlns:p14="http://schemas.microsoft.com/office/powerpoint/2010/main" val="125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4"/>
            <a:ext cx="9089581" cy="5229200"/>
          </a:xfrm>
        </p:spPr>
      </p:pic>
    </p:spTree>
    <p:extLst>
      <p:ext uri="{BB962C8B-B14F-4D97-AF65-F5344CB8AC3E}">
        <p14:creationId xmlns:p14="http://schemas.microsoft.com/office/powerpoint/2010/main" val="23736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nl-BE" b="1" dirty="0" smtClean="0"/>
              <a:t>Volgograd</a:t>
            </a:r>
            <a:endParaRPr lang="en-US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456365"/>
          </a:xfrm>
        </p:spPr>
      </p:pic>
    </p:spTree>
    <p:extLst>
      <p:ext uri="{BB962C8B-B14F-4D97-AF65-F5344CB8AC3E}">
        <p14:creationId xmlns:p14="http://schemas.microsoft.com/office/powerpoint/2010/main" val="42370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6" y="476672"/>
            <a:ext cx="9165846" cy="5877272"/>
          </a:xfrm>
        </p:spPr>
      </p:pic>
    </p:spTree>
    <p:extLst>
      <p:ext uri="{BB962C8B-B14F-4D97-AF65-F5344CB8AC3E}">
        <p14:creationId xmlns:p14="http://schemas.microsoft.com/office/powerpoint/2010/main" val="4883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212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6" y="476672"/>
            <a:ext cx="9165846" cy="5877272"/>
          </a:xfrm>
        </p:spPr>
      </p:pic>
    </p:spTree>
    <p:extLst>
      <p:ext uri="{BB962C8B-B14F-4D97-AF65-F5344CB8AC3E}">
        <p14:creationId xmlns:p14="http://schemas.microsoft.com/office/powerpoint/2010/main" val="4883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09" y="0"/>
            <a:ext cx="10274156" cy="6858000"/>
          </a:xfrm>
        </p:spPr>
      </p:pic>
    </p:spTree>
    <p:extLst>
      <p:ext uri="{BB962C8B-B14F-4D97-AF65-F5344CB8AC3E}">
        <p14:creationId xmlns:p14="http://schemas.microsoft.com/office/powerpoint/2010/main" val="21355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nl-BE" b="1" dirty="0" err="1" smtClean="0"/>
              <a:t>Vardö</a:t>
            </a:r>
            <a:endParaRPr lang="en-US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2" y="620688"/>
            <a:ext cx="9146502" cy="5410844"/>
          </a:xfrm>
        </p:spPr>
      </p:pic>
    </p:spTree>
    <p:extLst>
      <p:ext uri="{BB962C8B-B14F-4D97-AF65-F5344CB8AC3E}">
        <p14:creationId xmlns:p14="http://schemas.microsoft.com/office/powerpoint/2010/main" val="2335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6" y="476672"/>
            <a:ext cx="9165846" cy="5877272"/>
          </a:xfrm>
        </p:spPr>
      </p:pic>
    </p:spTree>
    <p:extLst>
      <p:ext uri="{BB962C8B-B14F-4D97-AF65-F5344CB8AC3E}">
        <p14:creationId xmlns:p14="http://schemas.microsoft.com/office/powerpoint/2010/main" val="1148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0"/>
            <a:ext cx="11471314" cy="6858000"/>
          </a:xfrm>
        </p:spPr>
      </p:pic>
    </p:spTree>
    <p:extLst>
      <p:ext uri="{BB962C8B-B14F-4D97-AF65-F5344CB8AC3E}">
        <p14:creationId xmlns:p14="http://schemas.microsoft.com/office/powerpoint/2010/main" val="650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nl-BE" b="1" dirty="0" err="1" smtClean="0"/>
              <a:t>Archangelsk</a:t>
            </a:r>
            <a:endParaRPr lang="en-US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20256" cy="5256584"/>
          </a:xfrm>
        </p:spPr>
      </p:pic>
    </p:spTree>
    <p:extLst>
      <p:ext uri="{BB962C8B-B14F-4D97-AF65-F5344CB8AC3E}">
        <p14:creationId xmlns:p14="http://schemas.microsoft.com/office/powerpoint/2010/main" val="12586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6" y="476672"/>
            <a:ext cx="9165846" cy="5877272"/>
          </a:xfrm>
        </p:spPr>
      </p:pic>
    </p:spTree>
    <p:extLst>
      <p:ext uri="{BB962C8B-B14F-4D97-AF65-F5344CB8AC3E}">
        <p14:creationId xmlns:p14="http://schemas.microsoft.com/office/powerpoint/2010/main" val="4883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20</Words>
  <Application>Microsoft Office PowerPoint</Application>
  <PresentationFormat>Diavoorstelling (4:3)</PresentationFormat>
  <Paragraphs>9</Paragraphs>
  <Slides>22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4" baseType="lpstr">
      <vt:lpstr>Kantoorthema</vt:lpstr>
      <vt:lpstr>Bitmapafbeelding</vt:lpstr>
      <vt:lpstr>Thema 4: Weer en klimaat</vt:lpstr>
      <vt:lpstr>PowerPoint-presentatie</vt:lpstr>
      <vt:lpstr>PowerPoint-presentatie</vt:lpstr>
      <vt:lpstr>PowerPoint-presentatie</vt:lpstr>
      <vt:lpstr>Vardö</vt:lpstr>
      <vt:lpstr>PowerPoint-presentatie</vt:lpstr>
      <vt:lpstr>PowerPoint-presentatie</vt:lpstr>
      <vt:lpstr>Archangelsk</vt:lpstr>
      <vt:lpstr>PowerPoint-presentatie</vt:lpstr>
      <vt:lpstr>PowerPoint-presentatie</vt:lpstr>
      <vt:lpstr>Minsk</vt:lpstr>
      <vt:lpstr>PowerPoint-presentatie</vt:lpstr>
      <vt:lpstr>PowerPoint-presentatie</vt:lpstr>
      <vt:lpstr>Brest</vt:lpstr>
      <vt:lpstr>PowerPoint-presentatie</vt:lpstr>
      <vt:lpstr>PowerPoint-presentatie</vt:lpstr>
      <vt:lpstr>Lissabon</vt:lpstr>
      <vt:lpstr>PowerPoint-presentatie</vt:lpstr>
      <vt:lpstr>PowerPoint-presentatie</vt:lpstr>
      <vt:lpstr>Volgograd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4: Weer en klimaat</dc:title>
  <dc:creator>user</dc:creator>
  <cp:lastModifiedBy>user</cp:lastModifiedBy>
  <cp:revision>9</cp:revision>
  <cp:lastPrinted>2016-03-01T19:09:37Z</cp:lastPrinted>
  <dcterms:created xsi:type="dcterms:W3CDTF">2016-02-22T15:29:57Z</dcterms:created>
  <dcterms:modified xsi:type="dcterms:W3CDTF">2016-03-01T19:16:20Z</dcterms:modified>
</cp:coreProperties>
</file>