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268" r:id="rId4"/>
    <p:sldId id="277" r:id="rId5"/>
    <p:sldId id="264" r:id="rId6"/>
    <p:sldId id="270" r:id="rId7"/>
    <p:sldId id="278" r:id="rId8"/>
    <p:sldId id="280" r:id="rId9"/>
    <p:sldId id="282" r:id="rId10"/>
    <p:sldId id="283" r:id="rId11"/>
    <p:sldId id="284" r:id="rId12"/>
    <p:sldId id="285" r:id="rId13"/>
    <p:sldId id="301" r:id="rId14"/>
    <p:sldId id="286" r:id="rId15"/>
    <p:sldId id="287" r:id="rId16"/>
    <p:sldId id="300" r:id="rId17"/>
    <p:sldId id="288" r:id="rId18"/>
    <p:sldId id="289" r:id="rId19"/>
    <p:sldId id="299" r:id="rId20"/>
    <p:sldId id="290" r:id="rId21"/>
    <p:sldId id="291" r:id="rId22"/>
    <p:sldId id="298" r:id="rId23"/>
    <p:sldId id="292" r:id="rId24"/>
    <p:sldId id="293" r:id="rId25"/>
    <p:sldId id="297" r:id="rId26"/>
    <p:sldId id="294" r:id="rId27"/>
    <p:sldId id="295" r:id="rId28"/>
    <p:sldId id="296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447AB-06C4-461C-B9F0-E83443AD30F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DC19C-8FAC-4E73-9C5B-D62A3EA7F7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4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7CC94-8099-4AC4-90BD-0CE2B227AA90}" type="slidenum">
              <a:rPr lang="nl-BE" smtClean="0"/>
              <a:pPr/>
              <a:t>1</a:t>
            </a:fld>
            <a:endParaRPr lang="nl-B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8</a:t>
            </a:fld>
            <a:endParaRPr lang="nl-B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53809-6725-4735-A569-1BDA7ED733B9}" type="slidenum">
              <a:rPr lang="nl-NL"/>
              <a:pPr/>
              <a:t>30</a:t>
            </a:fld>
            <a:endParaRPr lang="nl-NL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8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0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4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B7F2D-0C89-4CCA-AE8C-BA643EF04213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1828800"/>
          </a:xfrm>
        </p:spPr>
        <p:txBody>
          <a:bodyPr/>
          <a:lstStyle/>
          <a:p>
            <a:r>
              <a:rPr lang="nl-BE" sz="3200" b="1" dirty="0" smtClean="0"/>
              <a:t>Thema 4: Weer en klimaat</a:t>
            </a:r>
            <a:endParaRPr lang="nl-NL" sz="3200" b="1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341438"/>
            <a:ext cx="7559675" cy="1079500"/>
          </a:xfrm>
        </p:spPr>
        <p:txBody>
          <a:bodyPr>
            <a:normAutofit fontScale="70000" lnSpcReduction="20000"/>
          </a:bodyPr>
          <a:lstStyle/>
          <a:p>
            <a:r>
              <a:rPr lang="nl-BE" sz="5400" b="1" dirty="0" smtClean="0">
                <a:solidFill>
                  <a:srgbClr val="00B050"/>
                </a:solidFill>
              </a:rPr>
              <a:t>3. Klimaat- en vegetatietypes in Europa</a:t>
            </a:r>
          </a:p>
          <a:p>
            <a:endParaRPr lang="nl-NL" sz="54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895600" y="3048000"/>
          <a:ext cx="2971800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Bitmapafbeelding" r:id="rId4" imgW="2324424" imgH="1762371" progId="PBrush">
                  <p:embed/>
                </p:oleObj>
              </mc:Choice>
              <mc:Fallback>
                <p:oleObj name="Bitmapafbeelding" r:id="rId4" imgW="2324424" imgH="17623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0"/>
                        <a:ext cx="2971800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6172200" y="3962400"/>
          <a:ext cx="282892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Bitmapafbeelding" r:id="rId6" imgW="1838095" imgH="1561905" progId="PBrush">
                  <p:embed/>
                </p:oleObj>
              </mc:Choice>
              <mc:Fallback>
                <p:oleObj name="Bitmapafbeelding" r:id="rId6" imgW="1838095" imgH="15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62400"/>
                        <a:ext cx="282892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l_fi" descr="http://images.travelpod.com/users/filipbru/1.1283091759.1_zon-sneeuw-en-berge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140968"/>
            <a:ext cx="2088232" cy="32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1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Vegetatietypes in Europa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340768"/>
            <a:ext cx="5853336" cy="144016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chemeClr val="bg1"/>
                </a:solidFill>
              </a:rPr>
              <a:t>= </a:t>
            </a:r>
            <a:r>
              <a:rPr lang="nl-BE" b="1" dirty="0" smtClean="0">
                <a:solidFill>
                  <a:schemeClr val="bg1"/>
                </a:solidFill>
              </a:rPr>
              <a:t>Plantengroei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bomen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planten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er</a:t>
            </a:r>
            <a:r>
              <a:rPr lang="en-US" dirty="0" smtClean="0">
                <a:solidFill>
                  <a:schemeClr val="bg1"/>
                </a:solidFill>
              </a:rPr>
              <a:t> op </a:t>
            </a:r>
            <a:r>
              <a:rPr lang="en-US" dirty="0" err="1" smtClean="0">
                <a:solidFill>
                  <a:schemeClr val="bg1"/>
                </a:solidFill>
              </a:rPr>
              <a:t>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plaats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nl-BE" dirty="0" smtClean="0">
                <a:solidFill>
                  <a:schemeClr val="bg1"/>
                </a:solidFill>
              </a:rPr>
              <a:t>groeien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nl-BE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7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54170" cy="6858000"/>
          </a:xfrm>
        </p:spPr>
      </p:pic>
    </p:spTree>
    <p:extLst>
      <p:ext uri="{BB962C8B-B14F-4D97-AF65-F5344CB8AC3E}">
        <p14:creationId xmlns:p14="http://schemas.microsoft.com/office/powerpoint/2010/main" val="200037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23280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Toendra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Moerasplanten, mossen en grassen</a:t>
            </a:r>
          </a:p>
          <a:p>
            <a:r>
              <a:rPr lang="nl-BE" dirty="0" smtClean="0"/>
              <a:t>Geen boomgroei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5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" y="0"/>
            <a:ext cx="10524930" cy="6858000"/>
          </a:xfrm>
        </p:spPr>
      </p:pic>
    </p:spTree>
    <p:extLst>
      <p:ext uri="{BB962C8B-B14F-4D97-AF65-F5344CB8AC3E}">
        <p14:creationId xmlns:p14="http://schemas.microsoft.com/office/powerpoint/2010/main" val="127822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23280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Taïga</a:t>
            </a:r>
            <a:r>
              <a:rPr lang="nl-BE" dirty="0" smtClean="0"/>
              <a:t> (naaldwoud)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Naaldbomen dichtbij elkaar</a:t>
            </a:r>
          </a:p>
          <a:p>
            <a:r>
              <a:rPr lang="nl-BE" dirty="0" smtClean="0"/>
              <a:t>Weinig ondergroei (mossen)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9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5820" cy="6858000"/>
          </a:xfrm>
        </p:spPr>
      </p:pic>
    </p:spTree>
    <p:extLst>
      <p:ext uri="{BB962C8B-B14F-4D97-AF65-F5344CB8AC3E}">
        <p14:creationId xmlns:p14="http://schemas.microsoft.com/office/powerpoint/2010/main" val="195601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23280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Gemengd woud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Loofbomen en naaldbomen</a:t>
            </a:r>
          </a:p>
          <a:p>
            <a:r>
              <a:rPr lang="nl-BE" dirty="0" smtClean="0"/>
              <a:t>Overgang tussen </a:t>
            </a:r>
            <a:r>
              <a:rPr lang="nl-BE" dirty="0" err="1" smtClean="0"/>
              <a:t>taïga</a:t>
            </a:r>
            <a:r>
              <a:rPr lang="nl-BE" dirty="0" smtClean="0"/>
              <a:t> en zomergroen loofwoud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nl-BE" b="1" dirty="0" smtClean="0"/>
              <a:t>Brest</a:t>
            </a:r>
            <a:endParaRPr lang="en-US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00392" cy="5601180"/>
          </a:xfrm>
        </p:spPr>
      </p:pic>
    </p:spTree>
    <p:extLst>
      <p:ext uri="{BB962C8B-B14F-4D97-AF65-F5344CB8AC3E}">
        <p14:creationId xmlns:p14="http://schemas.microsoft.com/office/powerpoint/2010/main" val="24381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963"/>
            <a:ext cx="9178615" cy="6883963"/>
          </a:xfrm>
        </p:spPr>
      </p:pic>
    </p:spTree>
    <p:extLst>
      <p:ext uri="{BB962C8B-B14F-4D97-AF65-F5344CB8AC3E}">
        <p14:creationId xmlns:p14="http://schemas.microsoft.com/office/powerpoint/2010/main" val="93469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23280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Zomergroen loofwoud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Loofbomen die hun bladeren verliezen</a:t>
            </a:r>
          </a:p>
          <a:p>
            <a:r>
              <a:rPr lang="nl-BE" dirty="0" smtClean="0"/>
              <a:t>Hoge bomen met brede kruin en ondergroei van varens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9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7303" cy="314096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41" y="0"/>
            <a:ext cx="4947501" cy="32129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" y="3137586"/>
            <a:ext cx="4926482" cy="37204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41" y="3130757"/>
            <a:ext cx="5279906" cy="37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23280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Hardbladige altijd groene vegetatie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Leerachtige kleine bladeren het hele jaar door groen</a:t>
            </a:r>
          </a:p>
          <a:p>
            <a:pPr lvl="8"/>
            <a:endParaRPr lang="nl-BE" sz="2800" dirty="0" smtClean="0"/>
          </a:p>
          <a:p>
            <a:pPr lvl="8"/>
            <a:r>
              <a:rPr lang="nl-BE" sz="2800" dirty="0" smtClean="0"/>
              <a:t>Maquis: dichte struik- begroeiing met doorns</a:t>
            </a:r>
          </a:p>
          <a:p>
            <a:pPr marL="3657600" lvl="8" indent="0">
              <a:buNone/>
            </a:pPr>
            <a:endParaRPr lang="nl-BE" sz="2800" dirty="0" smtClean="0"/>
          </a:p>
          <a:p>
            <a:pPr lvl="8"/>
            <a:endParaRPr lang="nl-BE" sz="2800" dirty="0" smtClean="0"/>
          </a:p>
          <a:p>
            <a:pPr lvl="8"/>
            <a:r>
              <a:rPr lang="nl-BE" sz="2800" dirty="0" err="1" smtClean="0"/>
              <a:t>Garrigue</a:t>
            </a:r>
            <a:r>
              <a:rPr lang="nl-BE" sz="2800" dirty="0" smtClean="0"/>
              <a:t>: Lage kruiden, lavendel, tijm en distels</a:t>
            </a:r>
            <a:endParaRPr lang="en-US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168352" cy="21066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72942"/>
            <a:ext cx="3173338" cy="21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5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16020" r="1388" b="2456"/>
          <a:stretch/>
        </p:blipFill>
        <p:spPr>
          <a:xfrm>
            <a:off x="0" y="-23463"/>
            <a:ext cx="9144000" cy="7378361"/>
          </a:xfrm>
        </p:spPr>
      </p:pic>
    </p:spTree>
    <p:extLst>
      <p:ext uri="{BB962C8B-B14F-4D97-AF65-F5344CB8AC3E}">
        <p14:creationId xmlns:p14="http://schemas.microsoft.com/office/powerpoint/2010/main" val="2983258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23280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Continentale steppe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Korte grassen</a:t>
            </a:r>
          </a:p>
          <a:p>
            <a:r>
              <a:rPr lang="nl-BE" dirty="0" smtClean="0"/>
              <a:t>Boomgroei niet mogelijk (te droog)</a:t>
            </a:r>
          </a:p>
          <a:p>
            <a:r>
              <a:rPr lang="nl-BE" dirty="0" smtClean="0"/>
              <a:t>Soms komen struiken voor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20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fbeelding 2" descr="Temperatuur op hoogt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36" y="260648"/>
            <a:ext cx="5775515" cy="367240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Rechthoek 3"/>
          <p:cNvSpPr/>
          <p:nvPr/>
        </p:nvSpPr>
        <p:spPr>
          <a:xfrm>
            <a:off x="172140" y="3965437"/>
            <a:ext cx="87203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BE" sz="2800" u="sng" dirty="0"/>
              <a:t>GEBERGTEVEGETATIE</a:t>
            </a:r>
            <a:r>
              <a:rPr lang="nl-BE" sz="2800" dirty="0"/>
              <a:t> =</a:t>
            </a:r>
          </a:p>
          <a:p>
            <a:r>
              <a:rPr lang="nl-BE" sz="2800" dirty="0">
                <a:solidFill>
                  <a:srgbClr val="0070C0"/>
                </a:solidFill>
              </a:rPr>
              <a:t>De naamgeving voor de zonering in bergbegroeiing. </a:t>
            </a:r>
          </a:p>
          <a:p>
            <a:pPr>
              <a:buNone/>
            </a:pPr>
            <a:r>
              <a:rPr lang="nl-BE" sz="2800" dirty="0">
                <a:solidFill>
                  <a:srgbClr val="0070C0"/>
                </a:solidFill>
              </a:rPr>
              <a:t>Bv. </a:t>
            </a:r>
          </a:p>
          <a:p>
            <a:pPr>
              <a:buFontTx/>
              <a:buChar char="-"/>
            </a:pPr>
            <a:r>
              <a:rPr lang="nl-BE" sz="2800" dirty="0">
                <a:solidFill>
                  <a:srgbClr val="0070C0"/>
                </a:solidFill>
              </a:rPr>
              <a:t>lage delen: loofbossen gaan over in naaldbossen</a:t>
            </a:r>
          </a:p>
          <a:p>
            <a:pPr>
              <a:buFontTx/>
              <a:buChar char="-"/>
            </a:pPr>
            <a:r>
              <a:rPr lang="nl-BE" sz="2800" dirty="0">
                <a:solidFill>
                  <a:srgbClr val="0070C0"/>
                </a:solidFill>
              </a:rPr>
              <a:t>boven 2000 m: grassen</a:t>
            </a:r>
          </a:p>
          <a:p>
            <a:pPr>
              <a:buFontTx/>
              <a:buChar char="-"/>
            </a:pPr>
            <a:r>
              <a:rPr lang="nl-BE" sz="2800" dirty="0">
                <a:solidFill>
                  <a:srgbClr val="0070C0"/>
                </a:solidFill>
              </a:rPr>
              <a:t>Nog hoger: kale rotsen met eeuwige sneeuw</a:t>
            </a:r>
          </a:p>
        </p:txBody>
      </p:sp>
    </p:spTree>
    <p:extLst>
      <p:ext uri="{BB962C8B-B14F-4D97-AF65-F5344CB8AC3E}">
        <p14:creationId xmlns:p14="http://schemas.microsoft.com/office/powerpoint/2010/main" val="132724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488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6" name="Picture 22" descr="ALPENWEIDE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53" y="2565400"/>
            <a:ext cx="2951162" cy="1954212"/>
          </a:xfrm>
          <a:prstGeom prst="rect">
            <a:avLst/>
          </a:prstGeom>
          <a:noFill/>
        </p:spPr>
      </p:pic>
      <p:pic>
        <p:nvPicPr>
          <p:cNvPr id="47109" name="Picture 5" descr="Croda%20da%20Lago%20LTER%20corretta"/>
          <p:cNvPicPr>
            <a:picLocks noChangeAspect="1" noChangeArrowheads="1"/>
          </p:cNvPicPr>
          <p:nvPr/>
        </p:nvPicPr>
        <p:blipFill rotWithShape="1">
          <a:blip r:embed="rId4" cstate="print"/>
          <a:srcRect b="14319"/>
          <a:stretch/>
        </p:blipFill>
        <p:spPr bwMode="auto">
          <a:xfrm>
            <a:off x="0" y="0"/>
            <a:ext cx="4343400" cy="5125156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88" y="0"/>
            <a:ext cx="3059112" cy="620713"/>
          </a:xfrm>
          <a:solidFill>
            <a:srgbClr val="33CCCC"/>
          </a:solidFill>
        </p:spPr>
        <p:txBody>
          <a:bodyPr/>
          <a:lstStyle/>
          <a:p>
            <a:pPr algn="r"/>
            <a:r>
              <a:rPr lang="nl-BE" sz="1800"/>
              <a:t>Zonering in bergbegroeiing</a:t>
            </a:r>
            <a:endParaRPr lang="nl-NL" sz="1800"/>
          </a:p>
        </p:txBody>
      </p:sp>
      <p:pic>
        <p:nvPicPr>
          <p:cNvPr id="47115" name="Picture 11" descr="pine-for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672049"/>
            <a:ext cx="2879725" cy="2160587"/>
          </a:xfrm>
          <a:prstGeom prst="rect">
            <a:avLst/>
          </a:prstGeom>
          <a:noFill/>
        </p:spPr>
      </p:pic>
      <p:pic>
        <p:nvPicPr>
          <p:cNvPr id="47117" name="Picture 13" descr="Forest view w shrubs G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5" y="5085832"/>
            <a:ext cx="2592288" cy="1760584"/>
          </a:xfrm>
          <a:prstGeom prst="rect">
            <a:avLst/>
          </a:prstGeom>
          <a:noFill/>
        </p:spPr>
      </p:pic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5184353" y="4111839"/>
            <a:ext cx="431800" cy="36036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3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5220072" y="6473861"/>
            <a:ext cx="431800" cy="3587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2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1907704" y="6497638"/>
            <a:ext cx="431800" cy="36036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1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275856" y="2562578"/>
            <a:ext cx="648072" cy="50638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sz="2800" dirty="0">
                <a:solidFill>
                  <a:srgbClr val="FFFF00"/>
                </a:solidFill>
              </a:rPr>
              <a:t>1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907704" y="2235200"/>
            <a:ext cx="648072" cy="50638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sz="2800" dirty="0">
                <a:solidFill>
                  <a:srgbClr val="FFFF00"/>
                </a:solidFill>
              </a:rPr>
              <a:t>2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827584" y="1963458"/>
            <a:ext cx="648072" cy="50638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sz="2800" dirty="0">
                <a:solidFill>
                  <a:srgbClr val="FFFF00"/>
                </a:solidFill>
              </a:rPr>
              <a:t>3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79512" y="912736"/>
            <a:ext cx="648072" cy="50638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sz="2800" dirty="0">
                <a:solidFill>
                  <a:srgbClr val="FFFF00"/>
                </a:solidFill>
              </a:rPr>
              <a:t>4</a:t>
            </a:r>
            <a:endParaRPr lang="nl-NL" sz="2800" dirty="0">
              <a:solidFill>
                <a:srgbClr val="FFFF00"/>
              </a:solidFill>
            </a:endParaRPr>
          </a:p>
        </p:txBody>
      </p:sp>
      <p:pic>
        <p:nvPicPr>
          <p:cNvPr id="14" name="Afbeelding 13" descr="http://us.123rf.com/400wm/400/400/kamchatka/kamchatka0610/kamchatka061000413/592300-rots-en-sneeuw-in-de-bergen-bergketens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74" y="620688"/>
            <a:ext cx="2920923" cy="1867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192222" y="2109478"/>
            <a:ext cx="431800" cy="36036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4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1229715" cy="6858000"/>
          </a:xfrm>
        </p:spPr>
      </p:pic>
    </p:spTree>
    <p:extLst>
      <p:ext uri="{BB962C8B-B14F-4D97-AF65-F5344CB8AC3E}">
        <p14:creationId xmlns:p14="http://schemas.microsoft.com/office/powerpoint/2010/main" val="9092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nl-BE" b="1" dirty="0" smtClean="0"/>
              <a:t>Volgograd</a:t>
            </a:r>
            <a:endParaRPr lang="en-US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456365"/>
          </a:xfrm>
        </p:spPr>
      </p:pic>
    </p:spTree>
    <p:extLst>
      <p:ext uri="{BB962C8B-B14F-4D97-AF65-F5344CB8AC3E}">
        <p14:creationId xmlns:p14="http://schemas.microsoft.com/office/powerpoint/2010/main" val="42370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488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122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2483768" y="54452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b="1" dirty="0">
              <a:solidFill>
                <a:srgbClr val="FF0000"/>
              </a:solidFill>
            </a:endParaRPr>
          </a:p>
        </p:txBody>
      </p:sp>
      <p:pic>
        <p:nvPicPr>
          <p:cNvPr id="13" name="Afbeelding 12"/>
          <p:cNvPicPr/>
          <p:nvPr/>
        </p:nvPicPr>
        <p:blipFill>
          <a:blip r:embed="rId3" cstate="print"/>
          <a:srcRect t="10703"/>
          <a:stretch>
            <a:fillRect/>
          </a:stretch>
        </p:blipFill>
        <p:spPr bwMode="auto">
          <a:xfrm>
            <a:off x="1403649" y="0"/>
            <a:ext cx="7740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kstvak 13"/>
          <p:cNvSpPr txBox="1"/>
          <p:nvPr/>
        </p:nvSpPr>
        <p:spPr>
          <a:xfrm>
            <a:off x="5364088" y="0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1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012160" y="620688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2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580112" y="2348880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3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131840" y="2996952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4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339752" y="4221088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5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48264" y="2852936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6</a:t>
            </a:r>
            <a:endParaRPr lang="nl-BE" sz="3600" b="1" dirty="0">
              <a:solidFill>
                <a:srgbClr val="FF0000"/>
              </a:solidFill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71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23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632923"/>
            <a:ext cx="3875448" cy="1470025"/>
          </a:xfrm>
        </p:spPr>
        <p:txBody>
          <a:bodyPr>
            <a:noAutofit/>
          </a:bodyPr>
          <a:lstStyle/>
          <a:p>
            <a:r>
              <a:rPr lang="nl-BE" sz="4800" dirty="0" smtClean="0"/>
              <a:t>Het gebergte- klimaat</a:t>
            </a:r>
            <a:endParaRPr lang="en-US" sz="4800" dirty="0"/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228498" y="4149080"/>
            <a:ext cx="8663981" cy="2608481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tx1"/>
                </a:solidFill>
              </a:rPr>
              <a:t>= Klimaat dat voorkomt in de bergen. De temperatuur verschilt in het dal t.o.v. de bergtoppen. Vandaar dat er geen specifiek klimaattype is voor de bergen.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t="10703"/>
          <a:stretch>
            <a:fillRect/>
          </a:stretch>
        </p:blipFill>
        <p:spPr bwMode="auto">
          <a:xfrm>
            <a:off x="10751" y="-19202"/>
            <a:ext cx="457200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al 4"/>
          <p:cNvSpPr/>
          <p:nvPr/>
        </p:nvSpPr>
        <p:spPr>
          <a:xfrm>
            <a:off x="827584" y="227687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al 6"/>
          <p:cNvSpPr/>
          <p:nvPr/>
        </p:nvSpPr>
        <p:spPr>
          <a:xfrm>
            <a:off x="3131840" y="2222511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al 7"/>
          <p:cNvSpPr/>
          <p:nvPr/>
        </p:nvSpPr>
        <p:spPr>
          <a:xfrm>
            <a:off x="3059832" y="-10616"/>
            <a:ext cx="792088" cy="1412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al 8"/>
          <p:cNvSpPr/>
          <p:nvPr/>
        </p:nvSpPr>
        <p:spPr>
          <a:xfrm>
            <a:off x="1331640" y="2132856"/>
            <a:ext cx="504056" cy="500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713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208</Words>
  <Application>Microsoft Office PowerPoint</Application>
  <PresentationFormat>Diavoorstelling (4:3)</PresentationFormat>
  <Paragraphs>55</Paragraphs>
  <Slides>30</Slides>
  <Notes>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2" baseType="lpstr">
      <vt:lpstr>Kantoorthema</vt:lpstr>
      <vt:lpstr>Bitmapafbeelding</vt:lpstr>
      <vt:lpstr>Thema 4: Weer en klimaat</vt:lpstr>
      <vt:lpstr>Brest</vt:lpstr>
      <vt:lpstr>PowerPoint-presentatie</vt:lpstr>
      <vt:lpstr>PowerPoint-presentatie</vt:lpstr>
      <vt:lpstr>Volgograd</vt:lpstr>
      <vt:lpstr>PowerPoint-presentatie</vt:lpstr>
      <vt:lpstr>PowerPoint-presentatie</vt:lpstr>
      <vt:lpstr>PowerPoint-presentatie</vt:lpstr>
      <vt:lpstr>Het gebergte- klimaat</vt:lpstr>
      <vt:lpstr>Vegetatietypes in Europa</vt:lpstr>
      <vt:lpstr>PowerPoint-presentatie</vt:lpstr>
      <vt:lpstr>PowerPoint-presentatie</vt:lpstr>
      <vt:lpstr>Toendra</vt:lpstr>
      <vt:lpstr>PowerPoint-presentatie</vt:lpstr>
      <vt:lpstr>PowerPoint-presentatie</vt:lpstr>
      <vt:lpstr>Taïga (naaldwoud)</vt:lpstr>
      <vt:lpstr>PowerPoint-presentatie</vt:lpstr>
      <vt:lpstr>PowerPoint-presentatie</vt:lpstr>
      <vt:lpstr>Gemengd woud</vt:lpstr>
      <vt:lpstr>PowerPoint-presentatie</vt:lpstr>
      <vt:lpstr>PowerPoint-presentatie</vt:lpstr>
      <vt:lpstr>Zomergroen loofwoud</vt:lpstr>
      <vt:lpstr>PowerPoint-presentatie</vt:lpstr>
      <vt:lpstr>PowerPoint-presentatie</vt:lpstr>
      <vt:lpstr>Hardbladige altijd groene vegetatie</vt:lpstr>
      <vt:lpstr>PowerPoint-presentatie</vt:lpstr>
      <vt:lpstr>PowerPoint-presentatie</vt:lpstr>
      <vt:lpstr>Continentale steppe</vt:lpstr>
      <vt:lpstr>PowerPoint-presentatie</vt:lpstr>
      <vt:lpstr>Zonering in bergbegroeiing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4: Weer en klimaat</dc:title>
  <dc:creator>user</dc:creator>
  <cp:lastModifiedBy>user</cp:lastModifiedBy>
  <cp:revision>17</cp:revision>
  <dcterms:created xsi:type="dcterms:W3CDTF">2016-02-22T15:29:57Z</dcterms:created>
  <dcterms:modified xsi:type="dcterms:W3CDTF">2016-03-03T19:50:43Z</dcterms:modified>
</cp:coreProperties>
</file>