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4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7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8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26A3-9051-4E03-9A40-31E1661B5D2A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62B8-6F88-4BCB-9AE0-D0430226B56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2" y="0"/>
            <a:ext cx="7722115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953000" y="685800"/>
            <a:ext cx="2126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Gesloten bebouwing</a:t>
            </a:r>
          </a:p>
          <a:p>
            <a:endParaRPr lang="nl-BE" dirty="0"/>
          </a:p>
          <a:p>
            <a:r>
              <a:rPr lang="nl-BE" dirty="0" smtClean="0"/>
              <a:t>2 gevels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029200" y="2667000"/>
            <a:ext cx="2143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Halfopen bebouwing</a:t>
            </a:r>
          </a:p>
          <a:p>
            <a:endParaRPr lang="nl-BE" dirty="0"/>
          </a:p>
          <a:p>
            <a:r>
              <a:rPr lang="nl-BE" dirty="0" smtClean="0"/>
              <a:t>3 of 4 gevels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5029200" y="487680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Open bebouwing</a:t>
            </a:r>
          </a:p>
          <a:p>
            <a:endParaRPr lang="nl-BE" dirty="0"/>
          </a:p>
          <a:p>
            <a:r>
              <a:rPr lang="nl-BE" dirty="0" smtClean="0"/>
              <a:t>4 gevels</a:t>
            </a:r>
          </a:p>
        </p:txBody>
      </p:sp>
    </p:spTree>
    <p:extLst>
      <p:ext uri="{BB962C8B-B14F-4D97-AF65-F5344CB8AC3E}">
        <p14:creationId xmlns:p14="http://schemas.microsoft.com/office/powerpoint/2010/main" val="24379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0" y="-121186"/>
            <a:ext cx="12128127" cy="7315200"/>
          </a:xfrm>
          <a:prstGeom prst="rect">
            <a:avLst/>
          </a:prstGeom>
        </p:spPr>
      </p:pic>
      <p:sp>
        <p:nvSpPr>
          <p:cNvPr id="7" name="Vrije vorm 6"/>
          <p:cNvSpPr/>
          <p:nvPr/>
        </p:nvSpPr>
        <p:spPr>
          <a:xfrm>
            <a:off x="762000" y="1219200"/>
            <a:ext cx="7239344" cy="5398265"/>
          </a:xfrm>
          <a:custGeom>
            <a:avLst/>
            <a:gdLst>
              <a:gd name="connsiteX0" fmla="*/ 134 w 7239344"/>
              <a:gd name="connsiteY0" fmla="*/ 2919470 h 5398265"/>
              <a:gd name="connsiteX1" fmla="*/ 22168 w 7239344"/>
              <a:gd name="connsiteY1" fmla="*/ 2853369 h 5398265"/>
              <a:gd name="connsiteX2" fmla="*/ 44201 w 7239344"/>
              <a:gd name="connsiteY2" fmla="*/ 2765234 h 5398265"/>
              <a:gd name="connsiteX3" fmla="*/ 55218 w 7239344"/>
              <a:gd name="connsiteY3" fmla="*/ 2721167 h 5398265"/>
              <a:gd name="connsiteX4" fmla="*/ 110302 w 7239344"/>
              <a:gd name="connsiteY4" fmla="*/ 2555914 h 5398265"/>
              <a:gd name="connsiteX5" fmla="*/ 132336 w 7239344"/>
              <a:gd name="connsiteY5" fmla="*/ 2489812 h 5398265"/>
              <a:gd name="connsiteX6" fmla="*/ 143353 w 7239344"/>
              <a:gd name="connsiteY6" fmla="*/ 2456762 h 5398265"/>
              <a:gd name="connsiteX7" fmla="*/ 165387 w 7239344"/>
              <a:gd name="connsiteY7" fmla="*/ 2412694 h 5398265"/>
              <a:gd name="connsiteX8" fmla="*/ 198437 w 7239344"/>
              <a:gd name="connsiteY8" fmla="*/ 2313543 h 5398265"/>
              <a:gd name="connsiteX9" fmla="*/ 220471 w 7239344"/>
              <a:gd name="connsiteY9" fmla="*/ 2247441 h 5398265"/>
              <a:gd name="connsiteX10" fmla="*/ 242505 w 7239344"/>
              <a:gd name="connsiteY10" fmla="*/ 2203374 h 5398265"/>
              <a:gd name="connsiteX11" fmla="*/ 264539 w 7239344"/>
              <a:gd name="connsiteY11" fmla="*/ 2126256 h 5398265"/>
              <a:gd name="connsiteX12" fmla="*/ 275555 w 7239344"/>
              <a:gd name="connsiteY12" fmla="*/ 2082188 h 5398265"/>
              <a:gd name="connsiteX13" fmla="*/ 319623 w 7239344"/>
              <a:gd name="connsiteY13" fmla="*/ 1961003 h 5398265"/>
              <a:gd name="connsiteX14" fmla="*/ 352674 w 7239344"/>
              <a:gd name="connsiteY14" fmla="*/ 1905918 h 5398265"/>
              <a:gd name="connsiteX15" fmla="*/ 374707 w 7239344"/>
              <a:gd name="connsiteY15" fmla="*/ 1806767 h 5398265"/>
              <a:gd name="connsiteX16" fmla="*/ 385724 w 7239344"/>
              <a:gd name="connsiteY16" fmla="*/ 1762699 h 5398265"/>
              <a:gd name="connsiteX17" fmla="*/ 396741 w 7239344"/>
              <a:gd name="connsiteY17" fmla="*/ 1707615 h 5398265"/>
              <a:gd name="connsiteX18" fmla="*/ 440808 w 7239344"/>
              <a:gd name="connsiteY18" fmla="*/ 1630497 h 5398265"/>
              <a:gd name="connsiteX19" fmla="*/ 506910 w 7239344"/>
              <a:gd name="connsiteY19" fmla="*/ 1476261 h 5398265"/>
              <a:gd name="connsiteX20" fmla="*/ 550977 w 7239344"/>
              <a:gd name="connsiteY20" fmla="*/ 1410159 h 5398265"/>
              <a:gd name="connsiteX21" fmla="*/ 573011 w 7239344"/>
              <a:gd name="connsiteY21" fmla="*/ 1377109 h 5398265"/>
              <a:gd name="connsiteX22" fmla="*/ 595045 w 7239344"/>
              <a:gd name="connsiteY22" fmla="*/ 1333041 h 5398265"/>
              <a:gd name="connsiteX23" fmla="*/ 606062 w 7239344"/>
              <a:gd name="connsiteY23" fmla="*/ 1299991 h 5398265"/>
              <a:gd name="connsiteX24" fmla="*/ 628095 w 7239344"/>
              <a:gd name="connsiteY24" fmla="*/ 1266940 h 5398265"/>
              <a:gd name="connsiteX25" fmla="*/ 650129 w 7239344"/>
              <a:gd name="connsiteY25" fmla="*/ 1200839 h 5398265"/>
              <a:gd name="connsiteX26" fmla="*/ 727247 w 7239344"/>
              <a:gd name="connsiteY26" fmla="*/ 1090670 h 5398265"/>
              <a:gd name="connsiteX27" fmla="*/ 749281 w 7239344"/>
              <a:gd name="connsiteY27" fmla="*/ 1057620 h 5398265"/>
              <a:gd name="connsiteX28" fmla="*/ 771315 w 7239344"/>
              <a:gd name="connsiteY28" fmla="*/ 1024569 h 5398265"/>
              <a:gd name="connsiteX29" fmla="*/ 837416 w 7239344"/>
              <a:gd name="connsiteY29" fmla="*/ 969485 h 5398265"/>
              <a:gd name="connsiteX30" fmla="*/ 870466 w 7239344"/>
              <a:gd name="connsiteY30" fmla="*/ 925417 h 5398265"/>
              <a:gd name="connsiteX31" fmla="*/ 892500 w 7239344"/>
              <a:gd name="connsiteY31" fmla="*/ 892367 h 5398265"/>
              <a:gd name="connsiteX32" fmla="*/ 925551 w 7239344"/>
              <a:gd name="connsiteY32" fmla="*/ 870333 h 5398265"/>
              <a:gd name="connsiteX33" fmla="*/ 958601 w 7239344"/>
              <a:gd name="connsiteY33" fmla="*/ 837282 h 5398265"/>
              <a:gd name="connsiteX34" fmla="*/ 1046736 w 7239344"/>
              <a:gd name="connsiteY34" fmla="*/ 771181 h 5398265"/>
              <a:gd name="connsiteX35" fmla="*/ 1123854 w 7239344"/>
              <a:gd name="connsiteY35" fmla="*/ 716097 h 5398265"/>
              <a:gd name="connsiteX36" fmla="*/ 1167922 w 7239344"/>
              <a:gd name="connsiteY36" fmla="*/ 705080 h 5398265"/>
              <a:gd name="connsiteX37" fmla="*/ 1211989 w 7239344"/>
              <a:gd name="connsiteY37" fmla="*/ 661012 h 5398265"/>
              <a:gd name="connsiteX38" fmla="*/ 1256057 w 7239344"/>
              <a:gd name="connsiteY38" fmla="*/ 649996 h 5398265"/>
              <a:gd name="connsiteX39" fmla="*/ 1333175 w 7239344"/>
              <a:gd name="connsiteY39" fmla="*/ 616945 h 5398265"/>
              <a:gd name="connsiteX40" fmla="*/ 1377242 w 7239344"/>
              <a:gd name="connsiteY40" fmla="*/ 605928 h 5398265"/>
              <a:gd name="connsiteX41" fmla="*/ 1410293 w 7239344"/>
              <a:gd name="connsiteY41" fmla="*/ 594911 h 5398265"/>
              <a:gd name="connsiteX42" fmla="*/ 1465377 w 7239344"/>
              <a:gd name="connsiteY42" fmla="*/ 583894 h 5398265"/>
              <a:gd name="connsiteX43" fmla="*/ 1531478 w 7239344"/>
              <a:gd name="connsiteY43" fmla="*/ 561861 h 5398265"/>
              <a:gd name="connsiteX44" fmla="*/ 1564529 w 7239344"/>
              <a:gd name="connsiteY44" fmla="*/ 550844 h 5398265"/>
              <a:gd name="connsiteX45" fmla="*/ 1630630 w 7239344"/>
              <a:gd name="connsiteY45" fmla="*/ 506776 h 5398265"/>
              <a:gd name="connsiteX46" fmla="*/ 1707748 w 7239344"/>
              <a:gd name="connsiteY46" fmla="*/ 473726 h 5398265"/>
              <a:gd name="connsiteX47" fmla="*/ 1740799 w 7239344"/>
              <a:gd name="connsiteY47" fmla="*/ 462709 h 5398265"/>
              <a:gd name="connsiteX48" fmla="*/ 1762833 w 7239344"/>
              <a:gd name="connsiteY48" fmla="*/ 429658 h 5398265"/>
              <a:gd name="connsiteX49" fmla="*/ 1806900 w 7239344"/>
              <a:gd name="connsiteY49" fmla="*/ 407624 h 5398265"/>
              <a:gd name="connsiteX50" fmla="*/ 1906052 w 7239344"/>
              <a:gd name="connsiteY50" fmla="*/ 385591 h 5398265"/>
              <a:gd name="connsiteX51" fmla="*/ 2016221 w 7239344"/>
              <a:gd name="connsiteY51" fmla="*/ 341523 h 5398265"/>
              <a:gd name="connsiteX52" fmla="*/ 2060288 w 7239344"/>
              <a:gd name="connsiteY52" fmla="*/ 319490 h 5398265"/>
              <a:gd name="connsiteX53" fmla="*/ 2115372 w 7239344"/>
              <a:gd name="connsiteY53" fmla="*/ 308473 h 5398265"/>
              <a:gd name="connsiteX54" fmla="*/ 2159440 w 7239344"/>
              <a:gd name="connsiteY54" fmla="*/ 297456 h 5398265"/>
              <a:gd name="connsiteX55" fmla="*/ 2280625 w 7239344"/>
              <a:gd name="connsiteY55" fmla="*/ 264405 h 5398265"/>
              <a:gd name="connsiteX56" fmla="*/ 2324693 w 7239344"/>
              <a:gd name="connsiteY56" fmla="*/ 253388 h 5398265"/>
              <a:gd name="connsiteX57" fmla="*/ 2478929 w 7239344"/>
              <a:gd name="connsiteY57" fmla="*/ 231355 h 5398265"/>
              <a:gd name="connsiteX58" fmla="*/ 2589098 w 7239344"/>
              <a:gd name="connsiteY58" fmla="*/ 209321 h 5398265"/>
              <a:gd name="connsiteX59" fmla="*/ 2677233 w 7239344"/>
              <a:gd name="connsiteY59" fmla="*/ 187287 h 5398265"/>
              <a:gd name="connsiteX60" fmla="*/ 2820452 w 7239344"/>
              <a:gd name="connsiteY60" fmla="*/ 154236 h 5398265"/>
              <a:gd name="connsiteX61" fmla="*/ 2875536 w 7239344"/>
              <a:gd name="connsiteY61" fmla="*/ 143220 h 5398265"/>
              <a:gd name="connsiteX62" fmla="*/ 2908587 w 7239344"/>
              <a:gd name="connsiteY62" fmla="*/ 132203 h 5398265"/>
              <a:gd name="connsiteX63" fmla="*/ 3073840 w 7239344"/>
              <a:gd name="connsiteY63" fmla="*/ 121186 h 5398265"/>
              <a:gd name="connsiteX64" fmla="*/ 3106890 w 7239344"/>
              <a:gd name="connsiteY64" fmla="*/ 110169 h 5398265"/>
              <a:gd name="connsiteX65" fmla="*/ 3261127 w 7239344"/>
              <a:gd name="connsiteY65" fmla="*/ 88135 h 5398265"/>
              <a:gd name="connsiteX66" fmla="*/ 3382312 w 7239344"/>
              <a:gd name="connsiteY66" fmla="*/ 66102 h 5398265"/>
              <a:gd name="connsiteX67" fmla="*/ 3547565 w 7239344"/>
              <a:gd name="connsiteY67" fmla="*/ 44068 h 5398265"/>
              <a:gd name="connsiteX68" fmla="*/ 3602649 w 7239344"/>
              <a:gd name="connsiteY68" fmla="*/ 22034 h 5398265"/>
              <a:gd name="connsiteX69" fmla="*/ 3767902 w 7239344"/>
              <a:gd name="connsiteY69" fmla="*/ 0 h 5398265"/>
              <a:gd name="connsiteX70" fmla="*/ 3900105 w 7239344"/>
              <a:gd name="connsiteY70" fmla="*/ 22034 h 5398265"/>
              <a:gd name="connsiteX71" fmla="*/ 3944172 w 7239344"/>
              <a:gd name="connsiteY71" fmla="*/ 33051 h 5398265"/>
              <a:gd name="connsiteX72" fmla="*/ 4054341 w 7239344"/>
              <a:gd name="connsiteY72" fmla="*/ 55085 h 5398265"/>
              <a:gd name="connsiteX73" fmla="*/ 4164510 w 7239344"/>
              <a:gd name="connsiteY73" fmla="*/ 110169 h 5398265"/>
              <a:gd name="connsiteX74" fmla="*/ 4208577 w 7239344"/>
              <a:gd name="connsiteY74" fmla="*/ 132203 h 5398265"/>
              <a:gd name="connsiteX75" fmla="*/ 4307729 w 7239344"/>
              <a:gd name="connsiteY75" fmla="*/ 165253 h 5398265"/>
              <a:gd name="connsiteX76" fmla="*/ 4373830 w 7239344"/>
              <a:gd name="connsiteY76" fmla="*/ 198304 h 5398265"/>
              <a:gd name="connsiteX77" fmla="*/ 4406881 w 7239344"/>
              <a:gd name="connsiteY77" fmla="*/ 231355 h 5398265"/>
              <a:gd name="connsiteX78" fmla="*/ 4439931 w 7239344"/>
              <a:gd name="connsiteY78" fmla="*/ 253388 h 5398265"/>
              <a:gd name="connsiteX79" fmla="*/ 4495016 w 7239344"/>
              <a:gd name="connsiteY79" fmla="*/ 308473 h 5398265"/>
              <a:gd name="connsiteX80" fmla="*/ 4528066 w 7239344"/>
              <a:gd name="connsiteY80" fmla="*/ 352540 h 5398265"/>
              <a:gd name="connsiteX81" fmla="*/ 4572134 w 7239344"/>
              <a:gd name="connsiteY81" fmla="*/ 385591 h 5398265"/>
              <a:gd name="connsiteX82" fmla="*/ 4638235 w 7239344"/>
              <a:gd name="connsiteY82" fmla="*/ 440675 h 5398265"/>
              <a:gd name="connsiteX83" fmla="*/ 4704336 w 7239344"/>
              <a:gd name="connsiteY83" fmla="*/ 506776 h 5398265"/>
              <a:gd name="connsiteX84" fmla="*/ 4737387 w 7239344"/>
              <a:gd name="connsiteY84" fmla="*/ 550844 h 5398265"/>
              <a:gd name="connsiteX85" fmla="*/ 4770437 w 7239344"/>
              <a:gd name="connsiteY85" fmla="*/ 583894 h 5398265"/>
              <a:gd name="connsiteX86" fmla="*/ 4803488 w 7239344"/>
              <a:gd name="connsiteY86" fmla="*/ 627962 h 5398265"/>
              <a:gd name="connsiteX87" fmla="*/ 4847555 w 7239344"/>
              <a:gd name="connsiteY87" fmla="*/ 672029 h 5398265"/>
              <a:gd name="connsiteX88" fmla="*/ 4869589 w 7239344"/>
              <a:gd name="connsiteY88" fmla="*/ 716097 h 5398265"/>
              <a:gd name="connsiteX89" fmla="*/ 4924674 w 7239344"/>
              <a:gd name="connsiteY89" fmla="*/ 782198 h 5398265"/>
              <a:gd name="connsiteX90" fmla="*/ 4979758 w 7239344"/>
              <a:gd name="connsiteY90" fmla="*/ 837282 h 5398265"/>
              <a:gd name="connsiteX91" fmla="*/ 5089927 w 7239344"/>
              <a:gd name="connsiteY91" fmla="*/ 980502 h 5398265"/>
              <a:gd name="connsiteX92" fmla="*/ 5122977 w 7239344"/>
              <a:gd name="connsiteY92" fmla="*/ 1024569 h 5398265"/>
              <a:gd name="connsiteX93" fmla="*/ 5156028 w 7239344"/>
              <a:gd name="connsiteY93" fmla="*/ 1057620 h 5398265"/>
              <a:gd name="connsiteX94" fmla="*/ 5222129 w 7239344"/>
              <a:gd name="connsiteY94" fmla="*/ 1123721 h 5398265"/>
              <a:gd name="connsiteX95" fmla="*/ 5233146 w 7239344"/>
              <a:gd name="connsiteY95" fmla="*/ 1167788 h 5398265"/>
              <a:gd name="connsiteX96" fmla="*/ 5266196 w 7239344"/>
              <a:gd name="connsiteY96" fmla="*/ 1200839 h 5398265"/>
              <a:gd name="connsiteX97" fmla="*/ 5343315 w 7239344"/>
              <a:gd name="connsiteY97" fmla="*/ 1233890 h 5398265"/>
              <a:gd name="connsiteX98" fmla="*/ 5398399 w 7239344"/>
              <a:gd name="connsiteY98" fmla="*/ 1277957 h 5398265"/>
              <a:gd name="connsiteX99" fmla="*/ 5464500 w 7239344"/>
              <a:gd name="connsiteY99" fmla="*/ 1333041 h 5398265"/>
              <a:gd name="connsiteX100" fmla="*/ 5486534 w 7239344"/>
              <a:gd name="connsiteY100" fmla="*/ 1366092 h 5398265"/>
              <a:gd name="connsiteX101" fmla="*/ 5530601 w 7239344"/>
              <a:gd name="connsiteY101" fmla="*/ 1421176 h 5398265"/>
              <a:gd name="connsiteX102" fmla="*/ 5574669 w 7239344"/>
              <a:gd name="connsiteY102" fmla="*/ 1520328 h 5398265"/>
              <a:gd name="connsiteX103" fmla="*/ 5607719 w 7239344"/>
              <a:gd name="connsiteY103" fmla="*/ 1553379 h 5398265"/>
              <a:gd name="connsiteX104" fmla="*/ 5673821 w 7239344"/>
              <a:gd name="connsiteY104" fmla="*/ 1663547 h 5398265"/>
              <a:gd name="connsiteX105" fmla="*/ 5706871 w 7239344"/>
              <a:gd name="connsiteY105" fmla="*/ 1696598 h 5398265"/>
              <a:gd name="connsiteX106" fmla="*/ 5739922 w 7239344"/>
              <a:gd name="connsiteY106" fmla="*/ 1762699 h 5398265"/>
              <a:gd name="connsiteX107" fmla="*/ 5795006 w 7239344"/>
              <a:gd name="connsiteY107" fmla="*/ 1817783 h 5398265"/>
              <a:gd name="connsiteX108" fmla="*/ 5927208 w 7239344"/>
              <a:gd name="connsiteY108" fmla="*/ 2027104 h 5398265"/>
              <a:gd name="connsiteX109" fmla="*/ 6026360 w 7239344"/>
              <a:gd name="connsiteY109" fmla="*/ 2082188 h 5398265"/>
              <a:gd name="connsiteX110" fmla="*/ 6114495 w 7239344"/>
              <a:gd name="connsiteY110" fmla="*/ 2148290 h 5398265"/>
              <a:gd name="connsiteX111" fmla="*/ 6158563 w 7239344"/>
              <a:gd name="connsiteY111" fmla="*/ 2203374 h 5398265"/>
              <a:gd name="connsiteX112" fmla="*/ 6202630 w 7239344"/>
              <a:gd name="connsiteY112" fmla="*/ 2247441 h 5398265"/>
              <a:gd name="connsiteX113" fmla="*/ 6257715 w 7239344"/>
              <a:gd name="connsiteY113" fmla="*/ 2324559 h 5398265"/>
              <a:gd name="connsiteX114" fmla="*/ 6389917 w 7239344"/>
              <a:gd name="connsiteY114" fmla="*/ 2445745 h 5398265"/>
              <a:gd name="connsiteX115" fmla="*/ 6456018 w 7239344"/>
              <a:gd name="connsiteY115" fmla="*/ 2533880 h 5398265"/>
              <a:gd name="connsiteX116" fmla="*/ 6500086 w 7239344"/>
              <a:gd name="connsiteY116" fmla="*/ 2599981 h 5398265"/>
              <a:gd name="connsiteX117" fmla="*/ 6566187 w 7239344"/>
              <a:gd name="connsiteY117" fmla="*/ 2688116 h 5398265"/>
              <a:gd name="connsiteX118" fmla="*/ 6654322 w 7239344"/>
              <a:gd name="connsiteY118" fmla="*/ 2765234 h 5398265"/>
              <a:gd name="connsiteX119" fmla="*/ 6698389 w 7239344"/>
              <a:gd name="connsiteY119" fmla="*/ 2787268 h 5398265"/>
              <a:gd name="connsiteX120" fmla="*/ 6775507 w 7239344"/>
              <a:gd name="connsiteY120" fmla="*/ 2809302 h 5398265"/>
              <a:gd name="connsiteX121" fmla="*/ 6863642 w 7239344"/>
              <a:gd name="connsiteY121" fmla="*/ 2864386 h 5398265"/>
              <a:gd name="connsiteX122" fmla="*/ 6907710 w 7239344"/>
              <a:gd name="connsiteY122" fmla="*/ 2886420 h 5398265"/>
              <a:gd name="connsiteX123" fmla="*/ 6984828 w 7239344"/>
              <a:gd name="connsiteY123" fmla="*/ 2941504 h 5398265"/>
              <a:gd name="connsiteX124" fmla="*/ 7072963 w 7239344"/>
              <a:gd name="connsiteY124" fmla="*/ 3051673 h 5398265"/>
              <a:gd name="connsiteX125" fmla="*/ 7106013 w 7239344"/>
              <a:gd name="connsiteY125" fmla="*/ 3073706 h 5398265"/>
              <a:gd name="connsiteX126" fmla="*/ 7139064 w 7239344"/>
              <a:gd name="connsiteY126" fmla="*/ 3117774 h 5398265"/>
              <a:gd name="connsiteX127" fmla="*/ 7205165 w 7239344"/>
              <a:gd name="connsiteY127" fmla="*/ 3161841 h 5398265"/>
              <a:gd name="connsiteX128" fmla="*/ 7238216 w 7239344"/>
              <a:gd name="connsiteY128" fmla="*/ 3238959 h 5398265"/>
              <a:gd name="connsiteX129" fmla="*/ 7205165 w 7239344"/>
              <a:gd name="connsiteY129" fmla="*/ 3272010 h 5398265"/>
              <a:gd name="connsiteX130" fmla="*/ 7183131 w 7239344"/>
              <a:gd name="connsiteY130" fmla="*/ 3305061 h 5398265"/>
              <a:gd name="connsiteX131" fmla="*/ 7106013 w 7239344"/>
              <a:gd name="connsiteY131" fmla="*/ 3536415 h 5398265"/>
              <a:gd name="connsiteX132" fmla="*/ 7083980 w 7239344"/>
              <a:gd name="connsiteY132" fmla="*/ 3602516 h 5398265"/>
              <a:gd name="connsiteX133" fmla="*/ 7072963 w 7239344"/>
              <a:gd name="connsiteY133" fmla="*/ 3635567 h 5398265"/>
              <a:gd name="connsiteX134" fmla="*/ 7017878 w 7239344"/>
              <a:gd name="connsiteY134" fmla="*/ 3734718 h 5398265"/>
              <a:gd name="connsiteX135" fmla="*/ 7006862 w 7239344"/>
              <a:gd name="connsiteY135" fmla="*/ 3767769 h 5398265"/>
              <a:gd name="connsiteX136" fmla="*/ 6984828 w 7239344"/>
              <a:gd name="connsiteY136" fmla="*/ 3811836 h 5398265"/>
              <a:gd name="connsiteX137" fmla="*/ 6918727 w 7239344"/>
              <a:gd name="connsiteY137" fmla="*/ 3955056 h 5398265"/>
              <a:gd name="connsiteX138" fmla="*/ 6885676 w 7239344"/>
              <a:gd name="connsiteY138" fmla="*/ 3988106 h 5398265"/>
              <a:gd name="connsiteX139" fmla="*/ 6830592 w 7239344"/>
              <a:gd name="connsiteY139" fmla="*/ 4043191 h 5398265"/>
              <a:gd name="connsiteX140" fmla="*/ 6775507 w 7239344"/>
              <a:gd name="connsiteY140" fmla="*/ 4109292 h 5398265"/>
              <a:gd name="connsiteX141" fmla="*/ 6742457 w 7239344"/>
              <a:gd name="connsiteY141" fmla="*/ 4120309 h 5398265"/>
              <a:gd name="connsiteX142" fmla="*/ 6643305 w 7239344"/>
              <a:gd name="connsiteY142" fmla="*/ 4197427 h 5398265"/>
              <a:gd name="connsiteX143" fmla="*/ 6599237 w 7239344"/>
              <a:gd name="connsiteY143" fmla="*/ 4208444 h 5398265"/>
              <a:gd name="connsiteX144" fmla="*/ 6533136 w 7239344"/>
              <a:gd name="connsiteY144" fmla="*/ 4230477 h 5398265"/>
              <a:gd name="connsiteX145" fmla="*/ 6378900 w 7239344"/>
              <a:gd name="connsiteY145" fmla="*/ 4263528 h 5398265"/>
              <a:gd name="connsiteX146" fmla="*/ 6290765 w 7239344"/>
              <a:gd name="connsiteY146" fmla="*/ 4285562 h 5398265"/>
              <a:gd name="connsiteX147" fmla="*/ 6246698 w 7239344"/>
              <a:gd name="connsiteY147" fmla="*/ 4296579 h 5398265"/>
              <a:gd name="connsiteX148" fmla="*/ 6191613 w 7239344"/>
              <a:gd name="connsiteY148" fmla="*/ 4307596 h 5398265"/>
              <a:gd name="connsiteX149" fmla="*/ 6169580 w 7239344"/>
              <a:gd name="connsiteY149" fmla="*/ 4340646 h 5398265"/>
              <a:gd name="connsiteX150" fmla="*/ 6125512 w 7239344"/>
              <a:gd name="connsiteY150" fmla="*/ 4351663 h 5398265"/>
              <a:gd name="connsiteX151" fmla="*/ 6092462 w 7239344"/>
              <a:gd name="connsiteY151" fmla="*/ 4362680 h 5398265"/>
              <a:gd name="connsiteX152" fmla="*/ 6037377 w 7239344"/>
              <a:gd name="connsiteY152" fmla="*/ 4373697 h 5398265"/>
              <a:gd name="connsiteX153" fmla="*/ 5960259 w 7239344"/>
              <a:gd name="connsiteY153" fmla="*/ 4395730 h 5398265"/>
              <a:gd name="connsiteX154" fmla="*/ 5894158 w 7239344"/>
              <a:gd name="connsiteY154" fmla="*/ 4406747 h 5398265"/>
              <a:gd name="connsiteX155" fmla="*/ 5850090 w 7239344"/>
              <a:gd name="connsiteY155" fmla="*/ 4428781 h 5398265"/>
              <a:gd name="connsiteX156" fmla="*/ 5783989 w 7239344"/>
              <a:gd name="connsiteY156" fmla="*/ 4472849 h 5398265"/>
              <a:gd name="connsiteX157" fmla="*/ 5750939 w 7239344"/>
              <a:gd name="connsiteY157" fmla="*/ 4494882 h 5398265"/>
              <a:gd name="connsiteX158" fmla="*/ 5706871 w 7239344"/>
              <a:gd name="connsiteY158" fmla="*/ 4516916 h 5398265"/>
              <a:gd name="connsiteX159" fmla="*/ 5640770 w 7239344"/>
              <a:gd name="connsiteY159" fmla="*/ 4538950 h 5398265"/>
              <a:gd name="connsiteX160" fmla="*/ 5563652 w 7239344"/>
              <a:gd name="connsiteY160" fmla="*/ 4572000 h 5398265"/>
              <a:gd name="connsiteX161" fmla="*/ 5453483 w 7239344"/>
              <a:gd name="connsiteY161" fmla="*/ 4616068 h 5398265"/>
              <a:gd name="connsiteX162" fmla="*/ 5387382 w 7239344"/>
              <a:gd name="connsiteY162" fmla="*/ 4649118 h 5398265"/>
              <a:gd name="connsiteX163" fmla="*/ 5343315 w 7239344"/>
              <a:gd name="connsiteY163" fmla="*/ 4660135 h 5398265"/>
              <a:gd name="connsiteX164" fmla="*/ 5288230 w 7239344"/>
              <a:gd name="connsiteY164" fmla="*/ 4682169 h 5398265"/>
              <a:gd name="connsiteX165" fmla="*/ 5222129 w 7239344"/>
              <a:gd name="connsiteY165" fmla="*/ 4704203 h 5398265"/>
              <a:gd name="connsiteX166" fmla="*/ 5189078 w 7239344"/>
              <a:gd name="connsiteY166" fmla="*/ 4715220 h 5398265"/>
              <a:gd name="connsiteX167" fmla="*/ 5145011 w 7239344"/>
              <a:gd name="connsiteY167" fmla="*/ 4726236 h 5398265"/>
              <a:gd name="connsiteX168" fmla="*/ 5111960 w 7239344"/>
              <a:gd name="connsiteY168" fmla="*/ 4748270 h 5398265"/>
              <a:gd name="connsiteX169" fmla="*/ 4990775 w 7239344"/>
              <a:gd name="connsiteY169" fmla="*/ 4781321 h 5398265"/>
              <a:gd name="connsiteX170" fmla="*/ 4957724 w 7239344"/>
              <a:gd name="connsiteY170" fmla="*/ 4803355 h 5398265"/>
              <a:gd name="connsiteX171" fmla="*/ 4858572 w 7239344"/>
              <a:gd name="connsiteY171" fmla="*/ 4825388 h 5398265"/>
              <a:gd name="connsiteX172" fmla="*/ 4792471 w 7239344"/>
              <a:gd name="connsiteY172" fmla="*/ 4847422 h 5398265"/>
              <a:gd name="connsiteX173" fmla="*/ 4759421 w 7239344"/>
              <a:gd name="connsiteY173" fmla="*/ 4869456 h 5398265"/>
              <a:gd name="connsiteX174" fmla="*/ 4693319 w 7239344"/>
              <a:gd name="connsiteY174" fmla="*/ 4891490 h 5398265"/>
              <a:gd name="connsiteX175" fmla="*/ 4594168 w 7239344"/>
              <a:gd name="connsiteY175" fmla="*/ 4924540 h 5398265"/>
              <a:gd name="connsiteX176" fmla="*/ 4561117 w 7239344"/>
              <a:gd name="connsiteY176" fmla="*/ 4957591 h 5398265"/>
              <a:gd name="connsiteX177" fmla="*/ 4495016 w 7239344"/>
              <a:gd name="connsiteY177" fmla="*/ 4979624 h 5398265"/>
              <a:gd name="connsiteX178" fmla="*/ 4417898 w 7239344"/>
              <a:gd name="connsiteY178" fmla="*/ 5012675 h 5398265"/>
              <a:gd name="connsiteX179" fmla="*/ 4351796 w 7239344"/>
              <a:gd name="connsiteY179" fmla="*/ 5045726 h 5398265"/>
              <a:gd name="connsiteX180" fmla="*/ 4296712 w 7239344"/>
              <a:gd name="connsiteY180" fmla="*/ 5078776 h 5398265"/>
              <a:gd name="connsiteX181" fmla="*/ 4197560 w 7239344"/>
              <a:gd name="connsiteY181" fmla="*/ 5100810 h 5398265"/>
              <a:gd name="connsiteX182" fmla="*/ 4120442 w 7239344"/>
              <a:gd name="connsiteY182" fmla="*/ 5133861 h 5398265"/>
              <a:gd name="connsiteX183" fmla="*/ 4087392 w 7239344"/>
              <a:gd name="connsiteY183" fmla="*/ 5144877 h 5398265"/>
              <a:gd name="connsiteX184" fmla="*/ 3999257 w 7239344"/>
              <a:gd name="connsiteY184" fmla="*/ 5188945 h 5398265"/>
              <a:gd name="connsiteX185" fmla="*/ 3900105 w 7239344"/>
              <a:gd name="connsiteY185" fmla="*/ 5233012 h 5398265"/>
              <a:gd name="connsiteX186" fmla="*/ 3811970 w 7239344"/>
              <a:gd name="connsiteY186" fmla="*/ 5255046 h 5398265"/>
              <a:gd name="connsiteX187" fmla="*/ 3657734 w 7239344"/>
              <a:gd name="connsiteY187" fmla="*/ 5299114 h 5398265"/>
              <a:gd name="connsiteX188" fmla="*/ 3569599 w 7239344"/>
              <a:gd name="connsiteY188" fmla="*/ 5321147 h 5398265"/>
              <a:gd name="connsiteX189" fmla="*/ 3503498 w 7239344"/>
              <a:gd name="connsiteY189" fmla="*/ 5343181 h 5398265"/>
              <a:gd name="connsiteX190" fmla="*/ 3470447 w 7239344"/>
              <a:gd name="connsiteY190" fmla="*/ 5354198 h 5398265"/>
              <a:gd name="connsiteX191" fmla="*/ 3272143 w 7239344"/>
              <a:gd name="connsiteY191" fmla="*/ 5365215 h 5398265"/>
              <a:gd name="connsiteX192" fmla="*/ 3206042 w 7239344"/>
              <a:gd name="connsiteY192" fmla="*/ 5376232 h 5398265"/>
              <a:gd name="connsiteX193" fmla="*/ 3128924 w 7239344"/>
              <a:gd name="connsiteY193" fmla="*/ 5398265 h 5398265"/>
              <a:gd name="connsiteX194" fmla="*/ 2776384 w 7239344"/>
              <a:gd name="connsiteY194" fmla="*/ 5387249 h 5398265"/>
              <a:gd name="connsiteX195" fmla="*/ 2699266 w 7239344"/>
              <a:gd name="connsiteY195" fmla="*/ 5376232 h 5398265"/>
              <a:gd name="connsiteX196" fmla="*/ 2644182 w 7239344"/>
              <a:gd name="connsiteY196" fmla="*/ 5354198 h 5398265"/>
              <a:gd name="connsiteX197" fmla="*/ 2500963 w 7239344"/>
              <a:gd name="connsiteY197" fmla="*/ 5321147 h 5398265"/>
              <a:gd name="connsiteX198" fmla="*/ 2379777 w 7239344"/>
              <a:gd name="connsiteY198" fmla="*/ 5255046 h 5398265"/>
              <a:gd name="connsiteX199" fmla="*/ 2335710 w 7239344"/>
              <a:gd name="connsiteY199" fmla="*/ 5233012 h 5398265"/>
              <a:gd name="connsiteX200" fmla="*/ 2269608 w 7239344"/>
              <a:gd name="connsiteY200" fmla="*/ 5166911 h 5398265"/>
              <a:gd name="connsiteX201" fmla="*/ 2049271 w 7239344"/>
              <a:gd name="connsiteY201" fmla="*/ 5144877 h 5398265"/>
              <a:gd name="connsiteX202" fmla="*/ 1906052 w 7239344"/>
              <a:gd name="connsiteY202" fmla="*/ 5100810 h 5398265"/>
              <a:gd name="connsiteX203" fmla="*/ 1839951 w 7239344"/>
              <a:gd name="connsiteY203" fmla="*/ 5078776 h 5398265"/>
              <a:gd name="connsiteX204" fmla="*/ 1795883 w 7239344"/>
              <a:gd name="connsiteY204" fmla="*/ 5045726 h 5398265"/>
              <a:gd name="connsiteX205" fmla="*/ 1762833 w 7239344"/>
              <a:gd name="connsiteY205" fmla="*/ 5023692 h 5398265"/>
              <a:gd name="connsiteX206" fmla="*/ 1740799 w 7239344"/>
              <a:gd name="connsiteY206" fmla="*/ 4990641 h 5398265"/>
              <a:gd name="connsiteX207" fmla="*/ 1685715 w 7239344"/>
              <a:gd name="connsiteY207" fmla="*/ 4946574 h 5398265"/>
              <a:gd name="connsiteX208" fmla="*/ 1575546 w 7239344"/>
              <a:gd name="connsiteY208" fmla="*/ 4814371 h 5398265"/>
              <a:gd name="connsiteX209" fmla="*/ 1531478 w 7239344"/>
              <a:gd name="connsiteY209" fmla="*/ 4737253 h 5398265"/>
              <a:gd name="connsiteX210" fmla="*/ 1399276 w 7239344"/>
              <a:gd name="connsiteY210" fmla="*/ 4572000 h 5398265"/>
              <a:gd name="connsiteX211" fmla="*/ 1333175 w 7239344"/>
              <a:gd name="connsiteY211" fmla="*/ 4417764 h 5398265"/>
              <a:gd name="connsiteX212" fmla="*/ 1300124 w 7239344"/>
              <a:gd name="connsiteY212" fmla="*/ 4362680 h 5398265"/>
              <a:gd name="connsiteX213" fmla="*/ 1289107 w 7239344"/>
              <a:gd name="connsiteY213" fmla="*/ 4329629 h 5398265"/>
              <a:gd name="connsiteX214" fmla="*/ 1267074 w 7239344"/>
              <a:gd name="connsiteY214" fmla="*/ 4296579 h 5398265"/>
              <a:gd name="connsiteX215" fmla="*/ 1200972 w 7239344"/>
              <a:gd name="connsiteY215" fmla="*/ 4219461 h 5398265"/>
              <a:gd name="connsiteX216" fmla="*/ 1156905 w 7239344"/>
              <a:gd name="connsiteY216" fmla="*/ 4164376 h 5398265"/>
              <a:gd name="connsiteX217" fmla="*/ 1134871 w 7239344"/>
              <a:gd name="connsiteY217" fmla="*/ 4120309 h 5398265"/>
              <a:gd name="connsiteX218" fmla="*/ 1079787 w 7239344"/>
              <a:gd name="connsiteY218" fmla="*/ 4054208 h 5398265"/>
              <a:gd name="connsiteX219" fmla="*/ 1046736 w 7239344"/>
              <a:gd name="connsiteY219" fmla="*/ 4032174 h 5398265"/>
              <a:gd name="connsiteX220" fmla="*/ 1002669 w 7239344"/>
              <a:gd name="connsiteY220" fmla="*/ 3966073 h 5398265"/>
              <a:gd name="connsiteX221" fmla="*/ 969618 w 7239344"/>
              <a:gd name="connsiteY221" fmla="*/ 3899971 h 5398265"/>
              <a:gd name="connsiteX222" fmla="*/ 936568 w 7239344"/>
              <a:gd name="connsiteY222" fmla="*/ 3855904 h 5398265"/>
              <a:gd name="connsiteX223" fmla="*/ 914534 w 7239344"/>
              <a:gd name="connsiteY223" fmla="*/ 3800820 h 5398265"/>
              <a:gd name="connsiteX224" fmla="*/ 903517 w 7239344"/>
              <a:gd name="connsiteY224" fmla="*/ 3767769 h 5398265"/>
              <a:gd name="connsiteX225" fmla="*/ 870466 w 7239344"/>
              <a:gd name="connsiteY225" fmla="*/ 3756752 h 5398265"/>
              <a:gd name="connsiteX226" fmla="*/ 837416 w 7239344"/>
              <a:gd name="connsiteY226" fmla="*/ 3734718 h 5398265"/>
              <a:gd name="connsiteX227" fmla="*/ 793348 w 7239344"/>
              <a:gd name="connsiteY227" fmla="*/ 3712685 h 5398265"/>
              <a:gd name="connsiteX228" fmla="*/ 749281 w 7239344"/>
              <a:gd name="connsiteY228" fmla="*/ 3668617 h 5398265"/>
              <a:gd name="connsiteX229" fmla="*/ 716230 w 7239344"/>
              <a:gd name="connsiteY229" fmla="*/ 3646583 h 5398265"/>
              <a:gd name="connsiteX230" fmla="*/ 694196 w 7239344"/>
              <a:gd name="connsiteY230" fmla="*/ 3613533 h 5398265"/>
              <a:gd name="connsiteX231" fmla="*/ 628095 w 7239344"/>
              <a:gd name="connsiteY231" fmla="*/ 3569465 h 5398265"/>
              <a:gd name="connsiteX232" fmla="*/ 573011 w 7239344"/>
              <a:gd name="connsiteY232" fmla="*/ 3503364 h 5398265"/>
              <a:gd name="connsiteX233" fmla="*/ 550977 w 7239344"/>
              <a:gd name="connsiteY233" fmla="*/ 3470314 h 5398265"/>
              <a:gd name="connsiteX234" fmla="*/ 506910 w 7239344"/>
              <a:gd name="connsiteY234" fmla="*/ 3426246 h 5398265"/>
              <a:gd name="connsiteX235" fmla="*/ 484876 w 7239344"/>
              <a:gd name="connsiteY235" fmla="*/ 3393196 h 5398265"/>
              <a:gd name="connsiteX236" fmla="*/ 451825 w 7239344"/>
              <a:gd name="connsiteY236" fmla="*/ 3349128 h 5398265"/>
              <a:gd name="connsiteX237" fmla="*/ 418775 w 7239344"/>
              <a:gd name="connsiteY237" fmla="*/ 3316077 h 5398265"/>
              <a:gd name="connsiteX238" fmla="*/ 374707 w 7239344"/>
              <a:gd name="connsiteY238" fmla="*/ 3249976 h 5398265"/>
              <a:gd name="connsiteX239" fmla="*/ 352674 w 7239344"/>
              <a:gd name="connsiteY239" fmla="*/ 3216926 h 5398265"/>
              <a:gd name="connsiteX240" fmla="*/ 330640 w 7239344"/>
              <a:gd name="connsiteY240" fmla="*/ 3183875 h 5398265"/>
              <a:gd name="connsiteX241" fmla="*/ 308606 w 7239344"/>
              <a:gd name="connsiteY241" fmla="*/ 3139808 h 5398265"/>
              <a:gd name="connsiteX242" fmla="*/ 286572 w 7239344"/>
              <a:gd name="connsiteY242" fmla="*/ 3106757 h 5398265"/>
              <a:gd name="connsiteX243" fmla="*/ 264539 w 7239344"/>
              <a:gd name="connsiteY243" fmla="*/ 3062690 h 5398265"/>
              <a:gd name="connsiteX244" fmla="*/ 231488 w 7239344"/>
              <a:gd name="connsiteY244" fmla="*/ 3018622 h 5398265"/>
              <a:gd name="connsiteX245" fmla="*/ 132336 w 7239344"/>
              <a:gd name="connsiteY245" fmla="*/ 2974555 h 5398265"/>
              <a:gd name="connsiteX246" fmla="*/ 99286 w 7239344"/>
              <a:gd name="connsiteY246" fmla="*/ 2963538 h 5398265"/>
              <a:gd name="connsiteX247" fmla="*/ 66235 w 7239344"/>
              <a:gd name="connsiteY247" fmla="*/ 2952521 h 5398265"/>
              <a:gd name="connsiteX248" fmla="*/ 33184 w 7239344"/>
              <a:gd name="connsiteY248" fmla="*/ 2941504 h 5398265"/>
              <a:gd name="connsiteX249" fmla="*/ 134 w 7239344"/>
              <a:gd name="connsiteY249" fmla="*/ 2919470 h 539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7239344" h="5398265">
                <a:moveTo>
                  <a:pt x="134" y="2919470"/>
                </a:moveTo>
                <a:cubicBezTo>
                  <a:pt x="-1702" y="2904781"/>
                  <a:pt x="15788" y="2875701"/>
                  <a:pt x="22168" y="2853369"/>
                </a:cubicBezTo>
                <a:cubicBezTo>
                  <a:pt x="30487" y="2824252"/>
                  <a:pt x="36857" y="2794612"/>
                  <a:pt x="44201" y="2765234"/>
                </a:cubicBezTo>
                <a:cubicBezTo>
                  <a:pt x="47873" y="2750545"/>
                  <a:pt x="50430" y="2735531"/>
                  <a:pt x="55218" y="2721167"/>
                </a:cubicBezTo>
                <a:lnTo>
                  <a:pt x="110302" y="2555914"/>
                </a:lnTo>
                <a:lnTo>
                  <a:pt x="132336" y="2489812"/>
                </a:lnTo>
                <a:cubicBezTo>
                  <a:pt x="136008" y="2478795"/>
                  <a:pt x="138160" y="2467149"/>
                  <a:pt x="143353" y="2456762"/>
                </a:cubicBezTo>
                <a:cubicBezTo>
                  <a:pt x="150698" y="2442073"/>
                  <a:pt x="159491" y="2428023"/>
                  <a:pt x="165387" y="2412694"/>
                </a:cubicBezTo>
                <a:cubicBezTo>
                  <a:pt x="177893" y="2380178"/>
                  <a:pt x="187420" y="2346593"/>
                  <a:pt x="198437" y="2313543"/>
                </a:cubicBezTo>
                <a:cubicBezTo>
                  <a:pt x="205782" y="2291509"/>
                  <a:pt x="210084" y="2268215"/>
                  <a:pt x="220471" y="2247441"/>
                </a:cubicBezTo>
                <a:lnTo>
                  <a:pt x="242505" y="2203374"/>
                </a:lnTo>
                <a:cubicBezTo>
                  <a:pt x="276960" y="2065555"/>
                  <a:pt x="232918" y="2236932"/>
                  <a:pt x="264539" y="2126256"/>
                </a:cubicBezTo>
                <a:cubicBezTo>
                  <a:pt x="268699" y="2111697"/>
                  <a:pt x="271204" y="2096691"/>
                  <a:pt x="275555" y="2082188"/>
                </a:cubicBezTo>
                <a:cubicBezTo>
                  <a:pt x="283267" y="2056480"/>
                  <a:pt x="306482" y="1987284"/>
                  <a:pt x="319623" y="1961003"/>
                </a:cubicBezTo>
                <a:cubicBezTo>
                  <a:pt x="329199" y="1941850"/>
                  <a:pt x="343098" y="1925071"/>
                  <a:pt x="352674" y="1905918"/>
                </a:cubicBezTo>
                <a:cubicBezTo>
                  <a:pt x="366966" y="1877334"/>
                  <a:pt x="369067" y="1834968"/>
                  <a:pt x="374707" y="1806767"/>
                </a:cubicBezTo>
                <a:cubicBezTo>
                  <a:pt x="377677" y="1791920"/>
                  <a:pt x="382439" y="1777480"/>
                  <a:pt x="385724" y="1762699"/>
                </a:cubicBezTo>
                <a:cubicBezTo>
                  <a:pt x="389786" y="1744420"/>
                  <a:pt x="390820" y="1725379"/>
                  <a:pt x="396741" y="1707615"/>
                </a:cubicBezTo>
                <a:cubicBezTo>
                  <a:pt x="426052" y="1619682"/>
                  <a:pt x="408572" y="1703028"/>
                  <a:pt x="440808" y="1630497"/>
                </a:cubicBezTo>
                <a:cubicBezTo>
                  <a:pt x="479981" y="1542358"/>
                  <a:pt x="442907" y="1572268"/>
                  <a:pt x="506910" y="1476261"/>
                </a:cubicBezTo>
                <a:lnTo>
                  <a:pt x="550977" y="1410159"/>
                </a:lnTo>
                <a:cubicBezTo>
                  <a:pt x="558321" y="1399142"/>
                  <a:pt x="567090" y="1388952"/>
                  <a:pt x="573011" y="1377109"/>
                </a:cubicBezTo>
                <a:cubicBezTo>
                  <a:pt x="580356" y="1362420"/>
                  <a:pt x="588576" y="1348136"/>
                  <a:pt x="595045" y="1333041"/>
                </a:cubicBezTo>
                <a:cubicBezTo>
                  <a:pt x="599619" y="1322367"/>
                  <a:pt x="600869" y="1310378"/>
                  <a:pt x="606062" y="1299991"/>
                </a:cubicBezTo>
                <a:cubicBezTo>
                  <a:pt x="611983" y="1288148"/>
                  <a:pt x="622718" y="1279039"/>
                  <a:pt x="628095" y="1266940"/>
                </a:cubicBezTo>
                <a:cubicBezTo>
                  <a:pt x="637528" y="1245716"/>
                  <a:pt x="636194" y="1219419"/>
                  <a:pt x="650129" y="1200839"/>
                </a:cubicBezTo>
                <a:cubicBezTo>
                  <a:pt x="699073" y="1135580"/>
                  <a:pt x="672989" y="1172057"/>
                  <a:pt x="727247" y="1090670"/>
                </a:cubicBezTo>
                <a:lnTo>
                  <a:pt x="749281" y="1057620"/>
                </a:lnTo>
                <a:cubicBezTo>
                  <a:pt x="756626" y="1046603"/>
                  <a:pt x="760298" y="1031914"/>
                  <a:pt x="771315" y="1024569"/>
                </a:cubicBezTo>
                <a:cubicBezTo>
                  <a:pt x="805311" y="1001904"/>
                  <a:pt x="809144" y="1002470"/>
                  <a:pt x="837416" y="969485"/>
                </a:cubicBezTo>
                <a:cubicBezTo>
                  <a:pt x="849365" y="955544"/>
                  <a:pt x="859794" y="940358"/>
                  <a:pt x="870466" y="925417"/>
                </a:cubicBezTo>
                <a:cubicBezTo>
                  <a:pt x="878162" y="914643"/>
                  <a:pt x="883137" y="901729"/>
                  <a:pt x="892500" y="892367"/>
                </a:cubicBezTo>
                <a:cubicBezTo>
                  <a:pt x="901863" y="883004"/>
                  <a:pt x="915379" y="878810"/>
                  <a:pt x="925551" y="870333"/>
                </a:cubicBezTo>
                <a:cubicBezTo>
                  <a:pt x="937520" y="860359"/>
                  <a:pt x="946543" y="847148"/>
                  <a:pt x="958601" y="837282"/>
                </a:cubicBezTo>
                <a:cubicBezTo>
                  <a:pt x="987023" y="814028"/>
                  <a:pt x="1017358" y="793215"/>
                  <a:pt x="1046736" y="771181"/>
                </a:cubicBezTo>
                <a:cubicBezTo>
                  <a:pt x="1051753" y="767418"/>
                  <a:pt x="1111323" y="721467"/>
                  <a:pt x="1123854" y="716097"/>
                </a:cubicBezTo>
                <a:cubicBezTo>
                  <a:pt x="1137771" y="710133"/>
                  <a:pt x="1153233" y="708752"/>
                  <a:pt x="1167922" y="705080"/>
                </a:cubicBezTo>
                <a:cubicBezTo>
                  <a:pt x="1182611" y="690391"/>
                  <a:pt x="1194373" y="672022"/>
                  <a:pt x="1211989" y="661012"/>
                </a:cubicBezTo>
                <a:cubicBezTo>
                  <a:pt x="1224829" y="652987"/>
                  <a:pt x="1241880" y="655312"/>
                  <a:pt x="1256057" y="649996"/>
                </a:cubicBezTo>
                <a:cubicBezTo>
                  <a:pt x="1350086" y="614736"/>
                  <a:pt x="1256560" y="638835"/>
                  <a:pt x="1333175" y="616945"/>
                </a:cubicBezTo>
                <a:cubicBezTo>
                  <a:pt x="1347734" y="612785"/>
                  <a:pt x="1362683" y="610088"/>
                  <a:pt x="1377242" y="605928"/>
                </a:cubicBezTo>
                <a:cubicBezTo>
                  <a:pt x="1388408" y="602738"/>
                  <a:pt x="1399027" y="597728"/>
                  <a:pt x="1410293" y="594911"/>
                </a:cubicBezTo>
                <a:cubicBezTo>
                  <a:pt x="1428459" y="590369"/>
                  <a:pt x="1447312" y="588821"/>
                  <a:pt x="1465377" y="583894"/>
                </a:cubicBezTo>
                <a:cubicBezTo>
                  <a:pt x="1487784" y="577783"/>
                  <a:pt x="1509444" y="569205"/>
                  <a:pt x="1531478" y="561861"/>
                </a:cubicBezTo>
                <a:cubicBezTo>
                  <a:pt x="1542495" y="558189"/>
                  <a:pt x="1554866" y="557286"/>
                  <a:pt x="1564529" y="550844"/>
                </a:cubicBezTo>
                <a:cubicBezTo>
                  <a:pt x="1586563" y="536155"/>
                  <a:pt x="1605508" y="515150"/>
                  <a:pt x="1630630" y="506776"/>
                </a:cubicBezTo>
                <a:cubicBezTo>
                  <a:pt x="1708141" y="480939"/>
                  <a:pt x="1612453" y="514566"/>
                  <a:pt x="1707748" y="473726"/>
                </a:cubicBezTo>
                <a:cubicBezTo>
                  <a:pt x="1718422" y="469152"/>
                  <a:pt x="1729782" y="466381"/>
                  <a:pt x="1740799" y="462709"/>
                </a:cubicBezTo>
                <a:cubicBezTo>
                  <a:pt x="1748144" y="451692"/>
                  <a:pt x="1752661" y="438135"/>
                  <a:pt x="1762833" y="429658"/>
                </a:cubicBezTo>
                <a:cubicBezTo>
                  <a:pt x="1775449" y="419144"/>
                  <a:pt x="1791805" y="414093"/>
                  <a:pt x="1806900" y="407624"/>
                </a:cubicBezTo>
                <a:cubicBezTo>
                  <a:pt x="1841412" y="392833"/>
                  <a:pt x="1866447" y="392192"/>
                  <a:pt x="1906052" y="385591"/>
                </a:cubicBezTo>
                <a:cubicBezTo>
                  <a:pt x="2009388" y="333922"/>
                  <a:pt x="1880098" y="395972"/>
                  <a:pt x="2016221" y="341523"/>
                </a:cubicBezTo>
                <a:cubicBezTo>
                  <a:pt x="2031469" y="335424"/>
                  <a:pt x="2044708" y="324683"/>
                  <a:pt x="2060288" y="319490"/>
                </a:cubicBezTo>
                <a:cubicBezTo>
                  <a:pt x="2078052" y="313569"/>
                  <a:pt x="2097093" y="312535"/>
                  <a:pt x="2115372" y="308473"/>
                </a:cubicBezTo>
                <a:cubicBezTo>
                  <a:pt x="2130153" y="305188"/>
                  <a:pt x="2144937" y="301807"/>
                  <a:pt x="2159440" y="297456"/>
                </a:cubicBezTo>
                <a:cubicBezTo>
                  <a:pt x="2306840" y="253236"/>
                  <a:pt x="2151543" y="293090"/>
                  <a:pt x="2280625" y="264405"/>
                </a:cubicBezTo>
                <a:cubicBezTo>
                  <a:pt x="2295406" y="261120"/>
                  <a:pt x="2309758" y="255877"/>
                  <a:pt x="2324693" y="253388"/>
                </a:cubicBezTo>
                <a:cubicBezTo>
                  <a:pt x="2529238" y="219297"/>
                  <a:pt x="2312519" y="262556"/>
                  <a:pt x="2478929" y="231355"/>
                </a:cubicBezTo>
                <a:cubicBezTo>
                  <a:pt x="2515738" y="224453"/>
                  <a:pt x="2553570" y="221164"/>
                  <a:pt x="2589098" y="209321"/>
                </a:cubicBezTo>
                <a:cubicBezTo>
                  <a:pt x="2639912" y="192382"/>
                  <a:pt x="2610761" y="200581"/>
                  <a:pt x="2677233" y="187287"/>
                </a:cubicBezTo>
                <a:cubicBezTo>
                  <a:pt x="2756111" y="147847"/>
                  <a:pt x="2694715" y="172198"/>
                  <a:pt x="2820452" y="154236"/>
                </a:cubicBezTo>
                <a:cubicBezTo>
                  <a:pt x="2838989" y="151588"/>
                  <a:pt x="2857370" y="147761"/>
                  <a:pt x="2875536" y="143220"/>
                </a:cubicBezTo>
                <a:cubicBezTo>
                  <a:pt x="2886802" y="140404"/>
                  <a:pt x="2897045" y="133485"/>
                  <a:pt x="2908587" y="132203"/>
                </a:cubicBezTo>
                <a:cubicBezTo>
                  <a:pt x="2963456" y="126106"/>
                  <a:pt x="3018756" y="124858"/>
                  <a:pt x="3073840" y="121186"/>
                </a:cubicBezTo>
                <a:cubicBezTo>
                  <a:pt x="3084857" y="117514"/>
                  <a:pt x="3095554" y="112688"/>
                  <a:pt x="3106890" y="110169"/>
                </a:cubicBezTo>
                <a:cubicBezTo>
                  <a:pt x="3154204" y="99655"/>
                  <a:pt x="3214436" y="94805"/>
                  <a:pt x="3261127" y="88135"/>
                </a:cubicBezTo>
                <a:cubicBezTo>
                  <a:pt x="3389679" y="69770"/>
                  <a:pt x="3268456" y="85077"/>
                  <a:pt x="3382312" y="66102"/>
                </a:cubicBezTo>
                <a:cubicBezTo>
                  <a:pt x="3427932" y="58499"/>
                  <a:pt x="3502995" y="49639"/>
                  <a:pt x="3547565" y="44068"/>
                </a:cubicBezTo>
                <a:cubicBezTo>
                  <a:pt x="3565926" y="36723"/>
                  <a:pt x="3583570" y="27237"/>
                  <a:pt x="3602649" y="22034"/>
                </a:cubicBezTo>
                <a:cubicBezTo>
                  <a:pt x="3636646" y="12762"/>
                  <a:pt x="3743174" y="2748"/>
                  <a:pt x="3767902" y="0"/>
                </a:cubicBezTo>
                <a:cubicBezTo>
                  <a:pt x="3811970" y="7345"/>
                  <a:pt x="3856195" y="13801"/>
                  <a:pt x="3900105" y="22034"/>
                </a:cubicBezTo>
                <a:cubicBezTo>
                  <a:pt x="3914987" y="24824"/>
                  <a:pt x="3929367" y="29878"/>
                  <a:pt x="3944172" y="33051"/>
                </a:cubicBezTo>
                <a:cubicBezTo>
                  <a:pt x="3980791" y="40898"/>
                  <a:pt x="4054341" y="55085"/>
                  <a:pt x="4054341" y="55085"/>
                </a:cubicBezTo>
                <a:cubicBezTo>
                  <a:pt x="4161013" y="135088"/>
                  <a:pt x="4025301" y="40563"/>
                  <a:pt x="4164510" y="110169"/>
                </a:cubicBezTo>
                <a:cubicBezTo>
                  <a:pt x="4179199" y="117514"/>
                  <a:pt x="4193249" y="126308"/>
                  <a:pt x="4208577" y="132203"/>
                </a:cubicBezTo>
                <a:cubicBezTo>
                  <a:pt x="4241093" y="144709"/>
                  <a:pt x="4276569" y="149673"/>
                  <a:pt x="4307729" y="165253"/>
                </a:cubicBezTo>
                <a:cubicBezTo>
                  <a:pt x="4329763" y="176270"/>
                  <a:pt x="4353333" y="184639"/>
                  <a:pt x="4373830" y="198304"/>
                </a:cubicBezTo>
                <a:cubicBezTo>
                  <a:pt x="4386794" y="206947"/>
                  <a:pt x="4394912" y="221381"/>
                  <a:pt x="4406881" y="231355"/>
                </a:cubicBezTo>
                <a:cubicBezTo>
                  <a:pt x="4417053" y="239831"/>
                  <a:pt x="4428914" y="246044"/>
                  <a:pt x="4439931" y="253388"/>
                </a:cubicBezTo>
                <a:cubicBezTo>
                  <a:pt x="4498688" y="341524"/>
                  <a:pt x="4421569" y="235026"/>
                  <a:pt x="4495016" y="308473"/>
                </a:cubicBezTo>
                <a:cubicBezTo>
                  <a:pt x="4507999" y="321456"/>
                  <a:pt x="4515083" y="339557"/>
                  <a:pt x="4528066" y="352540"/>
                </a:cubicBezTo>
                <a:cubicBezTo>
                  <a:pt x="4541050" y="365524"/>
                  <a:pt x="4559150" y="372607"/>
                  <a:pt x="4572134" y="385591"/>
                </a:cubicBezTo>
                <a:cubicBezTo>
                  <a:pt x="4632161" y="445618"/>
                  <a:pt x="4575110" y="419633"/>
                  <a:pt x="4638235" y="440675"/>
                </a:cubicBezTo>
                <a:cubicBezTo>
                  <a:pt x="4685976" y="536157"/>
                  <a:pt x="4627218" y="440675"/>
                  <a:pt x="4704336" y="506776"/>
                </a:cubicBezTo>
                <a:cubicBezTo>
                  <a:pt x="4718277" y="518726"/>
                  <a:pt x="4725437" y="536903"/>
                  <a:pt x="4737387" y="550844"/>
                </a:cubicBezTo>
                <a:cubicBezTo>
                  <a:pt x="4747526" y="562673"/>
                  <a:pt x="4760298" y="572065"/>
                  <a:pt x="4770437" y="583894"/>
                </a:cubicBezTo>
                <a:cubicBezTo>
                  <a:pt x="4782387" y="597835"/>
                  <a:pt x="4791397" y="614143"/>
                  <a:pt x="4803488" y="627962"/>
                </a:cubicBezTo>
                <a:cubicBezTo>
                  <a:pt x="4817167" y="643596"/>
                  <a:pt x="4835091" y="655410"/>
                  <a:pt x="4847555" y="672029"/>
                </a:cubicBezTo>
                <a:cubicBezTo>
                  <a:pt x="4857409" y="685168"/>
                  <a:pt x="4861441" y="701838"/>
                  <a:pt x="4869589" y="716097"/>
                </a:cubicBezTo>
                <a:cubicBezTo>
                  <a:pt x="4899429" y="768316"/>
                  <a:pt x="4883245" y="732483"/>
                  <a:pt x="4924674" y="782198"/>
                </a:cubicBezTo>
                <a:cubicBezTo>
                  <a:pt x="4970577" y="837283"/>
                  <a:pt x="4919164" y="796888"/>
                  <a:pt x="4979758" y="837282"/>
                </a:cubicBezTo>
                <a:cubicBezTo>
                  <a:pt x="5068135" y="950910"/>
                  <a:pt x="5031760" y="902945"/>
                  <a:pt x="5089927" y="980502"/>
                </a:cubicBezTo>
                <a:cubicBezTo>
                  <a:pt x="5100944" y="995191"/>
                  <a:pt x="5109994" y="1011586"/>
                  <a:pt x="5122977" y="1024569"/>
                </a:cubicBezTo>
                <a:cubicBezTo>
                  <a:pt x="5133994" y="1035586"/>
                  <a:pt x="5146972" y="1044942"/>
                  <a:pt x="5156028" y="1057620"/>
                </a:cubicBezTo>
                <a:cubicBezTo>
                  <a:pt x="5204992" y="1126169"/>
                  <a:pt x="5143787" y="1084549"/>
                  <a:pt x="5222129" y="1123721"/>
                </a:cubicBezTo>
                <a:cubicBezTo>
                  <a:pt x="5225801" y="1138410"/>
                  <a:pt x="5225634" y="1154642"/>
                  <a:pt x="5233146" y="1167788"/>
                </a:cubicBezTo>
                <a:cubicBezTo>
                  <a:pt x="5240876" y="1181315"/>
                  <a:pt x="5253518" y="1191783"/>
                  <a:pt x="5266196" y="1200839"/>
                </a:cubicBezTo>
                <a:cubicBezTo>
                  <a:pt x="5290019" y="1217856"/>
                  <a:pt x="5316343" y="1224899"/>
                  <a:pt x="5343315" y="1233890"/>
                </a:cubicBezTo>
                <a:cubicBezTo>
                  <a:pt x="5361676" y="1248579"/>
                  <a:pt x="5380703" y="1262473"/>
                  <a:pt x="5398399" y="1277957"/>
                </a:cubicBezTo>
                <a:cubicBezTo>
                  <a:pt x="5466258" y="1337335"/>
                  <a:pt x="5396859" y="1287949"/>
                  <a:pt x="5464500" y="1333041"/>
                </a:cubicBezTo>
                <a:cubicBezTo>
                  <a:pt x="5471845" y="1344058"/>
                  <a:pt x="5478590" y="1355499"/>
                  <a:pt x="5486534" y="1366092"/>
                </a:cubicBezTo>
                <a:cubicBezTo>
                  <a:pt x="5500642" y="1384903"/>
                  <a:pt x="5517558" y="1401611"/>
                  <a:pt x="5530601" y="1421176"/>
                </a:cubicBezTo>
                <a:cubicBezTo>
                  <a:pt x="5617352" y="1551303"/>
                  <a:pt x="5479257" y="1367667"/>
                  <a:pt x="5574669" y="1520328"/>
                </a:cubicBezTo>
                <a:cubicBezTo>
                  <a:pt x="5582926" y="1533540"/>
                  <a:pt x="5597745" y="1541410"/>
                  <a:pt x="5607719" y="1553379"/>
                </a:cubicBezTo>
                <a:cubicBezTo>
                  <a:pt x="5627552" y="1577178"/>
                  <a:pt x="5664830" y="1650703"/>
                  <a:pt x="5673821" y="1663547"/>
                </a:cubicBezTo>
                <a:cubicBezTo>
                  <a:pt x="5682756" y="1676311"/>
                  <a:pt x="5698229" y="1683635"/>
                  <a:pt x="5706871" y="1696598"/>
                </a:cubicBezTo>
                <a:cubicBezTo>
                  <a:pt x="5720536" y="1717095"/>
                  <a:pt x="5725433" y="1742776"/>
                  <a:pt x="5739922" y="1762699"/>
                </a:cubicBezTo>
                <a:cubicBezTo>
                  <a:pt x="5755195" y="1783699"/>
                  <a:pt x="5779733" y="1796783"/>
                  <a:pt x="5795006" y="1817783"/>
                </a:cubicBezTo>
                <a:cubicBezTo>
                  <a:pt x="5844352" y="1885634"/>
                  <a:pt x="5836832" y="1981916"/>
                  <a:pt x="5927208" y="2027104"/>
                </a:cubicBezTo>
                <a:cubicBezTo>
                  <a:pt x="5955061" y="2041030"/>
                  <a:pt x="6003306" y="2063745"/>
                  <a:pt x="6026360" y="2082188"/>
                </a:cubicBezTo>
                <a:cubicBezTo>
                  <a:pt x="6116784" y="2154527"/>
                  <a:pt x="6044679" y="2125017"/>
                  <a:pt x="6114495" y="2148290"/>
                </a:cubicBezTo>
                <a:cubicBezTo>
                  <a:pt x="6129184" y="2166651"/>
                  <a:pt x="6142941" y="2185799"/>
                  <a:pt x="6158563" y="2203374"/>
                </a:cubicBezTo>
                <a:cubicBezTo>
                  <a:pt x="6172364" y="2218900"/>
                  <a:pt x="6189475" y="2231363"/>
                  <a:pt x="6202630" y="2247441"/>
                </a:cubicBezTo>
                <a:cubicBezTo>
                  <a:pt x="6222634" y="2271891"/>
                  <a:pt x="6237491" y="2300291"/>
                  <a:pt x="6257715" y="2324559"/>
                </a:cubicBezTo>
                <a:cubicBezTo>
                  <a:pt x="6340959" y="2424452"/>
                  <a:pt x="6287581" y="2335537"/>
                  <a:pt x="6389917" y="2445745"/>
                </a:cubicBezTo>
                <a:cubicBezTo>
                  <a:pt x="6414905" y="2472655"/>
                  <a:pt x="6434673" y="2503997"/>
                  <a:pt x="6456018" y="2533880"/>
                </a:cubicBezTo>
                <a:cubicBezTo>
                  <a:pt x="6471410" y="2555429"/>
                  <a:pt x="6484694" y="2578432"/>
                  <a:pt x="6500086" y="2599981"/>
                </a:cubicBezTo>
                <a:cubicBezTo>
                  <a:pt x="6521431" y="2629864"/>
                  <a:pt x="6544842" y="2658233"/>
                  <a:pt x="6566187" y="2688116"/>
                </a:cubicBezTo>
                <a:cubicBezTo>
                  <a:pt x="6623215" y="2767956"/>
                  <a:pt x="6581955" y="2747142"/>
                  <a:pt x="6654322" y="2765234"/>
                </a:cubicBezTo>
                <a:cubicBezTo>
                  <a:pt x="6669011" y="2772579"/>
                  <a:pt x="6683012" y="2781501"/>
                  <a:pt x="6698389" y="2787268"/>
                </a:cubicBezTo>
                <a:cubicBezTo>
                  <a:pt x="6726634" y="2797860"/>
                  <a:pt x="6748868" y="2795983"/>
                  <a:pt x="6775507" y="2809302"/>
                </a:cubicBezTo>
                <a:cubicBezTo>
                  <a:pt x="6858639" y="2850868"/>
                  <a:pt x="6802453" y="2829421"/>
                  <a:pt x="6863642" y="2864386"/>
                </a:cubicBezTo>
                <a:cubicBezTo>
                  <a:pt x="6877901" y="2872534"/>
                  <a:pt x="6894346" y="2876874"/>
                  <a:pt x="6907710" y="2886420"/>
                </a:cubicBezTo>
                <a:cubicBezTo>
                  <a:pt x="7011925" y="2960859"/>
                  <a:pt x="6864049" y="2881115"/>
                  <a:pt x="6984828" y="2941504"/>
                </a:cubicBezTo>
                <a:cubicBezTo>
                  <a:pt x="7022631" y="2998209"/>
                  <a:pt x="7024124" y="3009811"/>
                  <a:pt x="7072963" y="3051673"/>
                </a:cubicBezTo>
                <a:cubicBezTo>
                  <a:pt x="7083016" y="3060290"/>
                  <a:pt x="7094996" y="3066362"/>
                  <a:pt x="7106013" y="3073706"/>
                </a:cubicBezTo>
                <a:cubicBezTo>
                  <a:pt x="7117030" y="3088395"/>
                  <a:pt x="7125340" y="3105575"/>
                  <a:pt x="7139064" y="3117774"/>
                </a:cubicBezTo>
                <a:cubicBezTo>
                  <a:pt x="7158856" y="3135367"/>
                  <a:pt x="7205165" y="3161841"/>
                  <a:pt x="7205165" y="3161841"/>
                </a:cubicBezTo>
                <a:cubicBezTo>
                  <a:pt x="7216934" y="3179494"/>
                  <a:pt x="7245330" y="3214060"/>
                  <a:pt x="7238216" y="3238959"/>
                </a:cubicBezTo>
                <a:cubicBezTo>
                  <a:pt x="7233936" y="3253940"/>
                  <a:pt x="7215139" y="3260041"/>
                  <a:pt x="7205165" y="3272010"/>
                </a:cubicBezTo>
                <a:cubicBezTo>
                  <a:pt x="7196688" y="3282182"/>
                  <a:pt x="7190476" y="3294044"/>
                  <a:pt x="7183131" y="3305061"/>
                </a:cubicBezTo>
                <a:lnTo>
                  <a:pt x="7106013" y="3536415"/>
                </a:lnTo>
                <a:lnTo>
                  <a:pt x="7083980" y="3602516"/>
                </a:lnTo>
                <a:cubicBezTo>
                  <a:pt x="7080308" y="3613533"/>
                  <a:pt x="7078938" y="3625609"/>
                  <a:pt x="7072963" y="3635567"/>
                </a:cubicBezTo>
                <a:cubicBezTo>
                  <a:pt x="7052073" y="3670383"/>
                  <a:pt x="7033681" y="3697844"/>
                  <a:pt x="7017878" y="3734718"/>
                </a:cubicBezTo>
                <a:cubicBezTo>
                  <a:pt x="7013304" y="3745392"/>
                  <a:pt x="7011436" y="3757095"/>
                  <a:pt x="7006862" y="3767769"/>
                </a:cubicBezTo>
                <a:cubicBezTo>
                  <a:pt x="7000393" y="3782864"/>
                  <a:pt x="6991498" y="3796829"/>
                  <a:pt x="6984828" y="3811836"/>
                </a:cubicBezTo>
                <a:cubicBezTo>
                  <a:pt x="6969235" y="3846920"/>
                  <a:pt x="6940680" y="3933104"/>
                  <a:pt x="6918727" y="3955056"/>
                </a:cubicBezTo>
                <a:cubicBezTo>
                  <a:pt x="6907710" y="3966073"/>
                  <a:pt x="6895650" y="3976137"/>
                  <a:pt x="6885676" y="3988106"/>
                </a:cubicBezTo>
                <a:cubicBezTo>
                  <a:pt x="6839770" y="4043193"/>
                  <a:pt x="6891186" y="4002794"/>
                  <a:pt x="6830592" y="4043191"/>
                </a:cubicBezTo>
                <a:cubicBezTo>
                  <a:pt x="6814333" y="4067578"/>
                  <a:pt x="6800954" y="4092327"/>
                  <a:pt x="6775507" y="4109292"/>
                </a:cubicBezTo>
                <a:cubicBezTo>
                  <a:pt x="6765845" y="4115734"/>
                  <a:pt x="6753474" y="4116637"/>
                  <a:pt x="6742457" y="4120309"/>
                </a:cubicBezTo>
                <a:cubicBezTo>
                  <a:pt x="6716525" y="4146240"/>
                  <a:pt x="6678442" y="4188643"/>
                  <a:pt x="6643305" y="4197427"/>
                </a:cubicBezTo>
                <a:cubicBezTo>
                  <a:pt x="6628616" y="4201099"/>
                  <a:pt x="6613740" y="4204093"/>
                  <a:pt x="6599237" y="4208444"/>
                </a:cubicBezTo>
                <a:cubicBezTo>
                  <a:pt x="6576991" y="4215118"/>
                  <a:pt x="6555846" y="4225611"/>
                  <a:pt x="6533136" y="4230477"/>
                </a:cubicBezTo>
                <a:cubicBezTo>
                  <a:pt x="6481724" y="4241494"/>
                  <a:pt x="6429909" y="4250776"/>
                  <a:pt x="6378900" y="4263528"/>
                </a:cubicBezTo>
                <a:lnTo>
                  <a:pt x="6290765" y="4285562"/>
                </a:lnTo>
                <a:cubicBezTo>
                  <a:pt x="6276076" y="4289234"/>
                  <a:pt x="6261545" y="4293610"/>
                  <a:pt x="6246698" y="4296579"/>
                </a:cubicBezTo>
                <a:lnTo>
                  <a:pt x="6191613" y="4307596"/>
                </a:lnTo>
                <a:cubicBezTo>
                  <a:pt x="6184269" y="4318613"/>
                  <a:pt x="6180597" y="4333302"/>
                  <a:pt x="6169580" y="4340646"/>
                </a:cubicBezTo>
                <a:cubicBezTo>
                  <a:pt x="6156982" y="4349045"/>
                  <a:pt x="6140071" y="4347503"/>
                  <a:pt x="6125512" y="4351663"/>
                </a:cubicBezTo>
                <a:cubicBezTo>
                  <a:pt x="6114346" y="4354853"/>
                  <a:pt x="6103728" y="4359863"/>
                  <a:pt x="6092462" y="4362680"/>
                </a:cubicBezTo>
                <a:cubicBezTo>
                  <a:pt x="6074296" y="4367222"/>
                  <a:pt x="6055543" y="4369155"/>
                  <a:pt x="6037377" y="4373697"/>
                </a:cubicBezTo>
                <a:cubicBezTo>
                  <a:pt x="5953365" y="4394700"/>
                  <a:pt x="6063312" y="4375120"/>
                  <a:pt x="5960259" y="4395730"/>
                </a:cubicBezTo>
                <a:cubicBezTo>
                  <a:pt x="5938355" y="4400111"/>
                  <a:pt x="5916192" y="4403075"/>
                  <a:pt x="5894158" y="4406747"/>
                </a:cubicBezTo>
                <a:cubicBezTo>
                  <a:pt x="5879469" y="4414092"/>
                  <a:pt x="5864173" y="4420331"/>
                  <a:pt x="5850090" y="4428781"/>
                </a:cubicBezTo>
                <a:cubicBezTo>
                  <a:pt x="5827383" y="4442406"/>
                  <a:pt x="5806023" y="4458160"/>
                  <a:pt x="5783989" y="4472849"/>
                </a:cubicBezTo>
                <a:cubicBezTo>
                  <a:pt x="5772972" y="4480193"/>
                  <a:pt x="5762782" y="4488961"/>
                  <a:pt x="5750939" y="4494882"/>
                </a:cubicBezTo>
                <a:cubicBezTo>
                  <a:pt x="5736250" y="4502227"/>
                  <a:pt x="5722120" y="4510817"/>
                  <a:pt x="5706871" y="4516916"/>
                </a:cubicBezTo>
                <a:cubicBezTo>
                  <a:pt x="5685307" y="4525542"/>
                  <a:pt x="5660095" y="4526067"/>
                  <a:pt x="5640770" y="4538950"/>
                </a:cubicBezTo>
                <a:cubicBezTo>
                  <a:pt x="5595121" y="4569382"/>
                  <a:pt x="5620564" y="4557772"/>
                  <a:pt x="5563652" y="4572000"/>
                </a:cubicBezTo>
                <a:cubicBezTo>
                  <a:pt x="5492754" y="4619266"/>
                  <a:pt x="5574836" y="4569394"/>
                  <a:pt x="5453483" y="4616068"/>
                </a:cubicBezTo>
                <a:cubicBezTo>
                  <a:pt x="5430491" y="4624911"/>
                  <a:pt x="5410254" y="4639969"/>
                  <a:pt x="5387382" y="4649118"/>
                </a:cubicBezTo>
                <a:cubicBezTo>
                  <a:pt x="5373324" y="4654741"/>
                  <a:pt x="5357679" y="4655347"/>
                  <a:pt x="5343315" y="4660135"/>
                </a:cubicBezTo>
                <a:cubicBezTo>
                  <a:pt x="5324554" y="4666389"/>
                  <a:pt x="5306815" y="4675411"/>
                  <a:pt x="5288230" y="4682169"/>
                </a:cubicBezTo>
                <a:cubicBezTo>
                  <a:pt x="5266403" y="4690106"/>
                  <a:pt x="5244163" y="4696858"/>
                  <a:pt x="5222129" y="4704203"/>
                </a:cubicBezTo>
                <a:cubicBezTo>
                  <a:pt x="5211112" y="4707875"/>
                  <a:pt x="5200344" y="4712404"/>
                  <a:pt x="5189078" y="4715220"/>
                </a:cubicBezTo>
                <a:lnTo>
                  <a:pt x="5145011" y="4726236"/>
                </a:lnTo>
                <a:cubicBezTo>
                  <a:pt x="5133994" y="4733581"/>
                  <a:pt x="5124358" y="4743621"/>
                  <a:pt x="5111960" y="4748270"/>
                </a:cubicBezTo>
                <a:cubicBezTo>
                  <a:pt x="5064659" y="4766008"/>
                  <a:pt x="5036739" y="4750679"/>
                  <a:pt x="4990775" y="4781321"/>
                </a:cubicBezTo>
                <a:cubicBezTo>
                  <a:pt x="4979758" y="4788666"/>
                  <a:pt x="4969567" y="4797434"/>
                  <a:pt x="4957724" y="4803355"/>
                </a:cubicBezTo>
                <a:cubicBezTo>
                  <a:pt x="4930606" y="4816914"/>
                  <a:pt x="4883953" y="4821158"/>
                  <a:pt x="4858572" y="4825388"/>
                </a:cubicBezTo>
                <a:cubicBezTo>
                  <a:pt x="4836538" y="4832733"/>
                  <a:pt x="4811796" y="4834539"/>
                  <a:pt x="4792471" y="4847422"/>
                </a:cubicBezTo>
                <a:cubicBezTo>
                  <a:pt x="4781454" y="4854767"/>
                  <a:pt x="4771520" y="4864078"/>
                  <a:pt x="4759421" y="4869456"/>
                </a:cubicBezTo>
                <a:cubicBezTo>
                  <a:pt x="4738197" y="4878889"/>
                  <a:pt x="4714093" y="4881103"/>
                  <a:pt x="4693319" y="4891490"/>
                </a:cubicBezTo>
                <a:cubicBezTo>
                  <a:pt x="4632504" y="4921897"/>
                  <a:pt x="4665356" y="4910302"/>
                  <a:pt x="4594168" y="4924540"/>
                </a:cubicBezTo>
                <a:cubicBezTo>
                  <a:pt x="4583151" y="4935557"/>
                  <a:pt x="4574737" y="4950025"/>
                  <a:pt x="4561117" y="4957591"/>
                </a:cubicBezTo>
                <a:cubicBezTo>
                  <a:pt x="4540814" y="4968870"/>
                  <a:pt x="4516693" y="4971287"/>
                  <a:pt x="4495016" y="4979624"/>
                </a:cubicBezTo>
                <a:cubicBezTo>
                  <a:pt x="4468913" y="4989664"/>
                  <a:pt x="4443291" y="5000955"/>
                  <a:pt x="4417898" y="5012675"/>
                </a:cubicBezTo>
                <a:cubicBezTo>
                  <a:pt x="4395531" y="5022998"/>
                  <a:pt x="4373423" y="5033930"/>
                  <a:pt x="4351796" y="5045726"/>
                </a:cubicBezTo>
                <a:cubicBezTo>
                  <a:pt x="4332998" y="5055979"/>
                  <a:pt x="4316279" y="5070079"/>
                  <a:pt x="4296712" y="5078776"/>
                </a:cubicBezTo>
                <a:cubicBezTo>
                  <a:pt x="4282169" y="5085239"/>
                  <a:pt x="4208512" y="5098072"/>
                  <a:pt x="4197560" y="5100810"/>
                </a:cubicBezTo>
                <a:cubicBezTo>
                  <a:pt x="4156223" y="5111144"/>
                  <a:pt x="4164582" y="5114944"/>
                  <a:pt x="4120442" y="5133861"/>
                </a:cubicBezTo>
                <a:cubicBezTo>
                  <a:pt x="4109768" y="5138435"/>
                  <a:pt x="4098409" y="5141205"/>
                  <a:pt x="4087392" y="5144877"/>
                </a:cubicBezTo>
                <a:cubicBezTo>
                  <a:pt x="4028864" y="5183895"/>
                  <a:pt x="4080110" y="5153010"/>
                  <a:pt x="3999257" y="5188945"/>
                </a:cubicBezTo>
                <a:cubicBezTo>
                  <a:pt x="3951837" y="5210021"/>
                  <a:pt x="3953175" y="5216683"/>
                  <a:pt x="3900105" y="5233012"/>
                </a:cubicBezTo>
                <a:cubicBezTo>
                  <a:pt x="3871162" y="5241918"/>
                  <a:pt x="3840698" y="5245470"/>
                  <a:pt x="3811970" y="5255046"/>
                </a:cubicBezTo>
                <a:cubicBezTo>
                  <a:pt x="3717149" y="5286653"/>
                  <a:pt x="3768390" y="5271451"/>
                  <a:pt x="3657734" y="5299114"/>
                </a:cubicBezTo>
                <a:lnTo>
                  <a:pt x="3569599" y="5321147"/>
                </a:lnTo>
                <a:lnTo>
                  <a:pt x="3503498" y="5343181"/>
                </a:lnTo>
                <a:cubicBezTo>
                  <a:pt x="3492481" y="5346853"/>
                  <a:pt x="3482042" y="5353554"/>
                  <a:pt x="3470447" y="5354198"/>
                </a:cubicBezTo>
                <a:lnTo>
                  <a:pt x="3272143" y="5365215"/>
                </a:lnTo>
                <a:cubicBezTo>
                  <a:pt x="3250109" y="5368887"/>
                  <a:pt x="3227946" y="5371851"/>
                  <a:pt x="3206042" y="5376232"/>
                </a:cubicBezTo>
                <a:cubicBezTo>
                  <a:pt x="3171465" y="5383148"/>
                  <a:pt x="3160420" y="5387767"/>
                  <a:pt x="3128924" y="5398265"/>
                </a:cubicBezTo>
                <a:cubicBezTo>
                  <a:pt x="3011411" y="5394593"/>
                  <a:pt x="2893800" y="5393270"/>
                  <a:pt x="2776384" y="5387249"/>
                </a:cubicBezTo>
                <a:cubicBezTo>
                  <a:pt x="2750451" y="5385919"/>
                  <a:pt x="2724458" y="5382530"/>
                  <a:pt x="2699266" y="5376232"/>
                </a:cubicBezTo>
                <a:cubicBezTo>
                  <a:pt x="2680081" y="5371436"/>
                  <a:pt x="2663261" y="5359401"/>
                  <a:pt x="2644182" y="5354198"/>
                </a:cubicBezTo>
                <a:cubicBezTo>
                  <a:pt x="2536866" y="5324930"/>
                  <a:pt x="2617325" y="5365901"/>
                  <a:pt x="2500963" y="5321147"/>
                </a:cubicBezTo>
                <a:cubicBezTo>
                  <a:pt x="2450459" y="5301723"/>
                  <a:pt x="2425780" y="5280603"/>
                  <a:pt x="2379777" y="5255046"/>
                </a:cubicBezTo>
                <a:cubicBezTo>
                  <a:pt x="2365421" y="5247070"/>
                  <a:pt x="2348534" y="5243271"/>
                  <a:pt x="2335710" y="5233012"/>
                </a:cubicBezTo>
                <a:cubicBezTo>
                  <a:pt x="2311378" y="5213546"/>
                  <a:pt x="2300641" y="5169732"/>
                  <a:pt x="2269608" y="5166911"/>
                </a:cubicBezTo>
                <a:cubicBezTo>
                  <a:pt x="2115306" y="5152883"/>
                  <a:pt x="2188736" y="5160373"/>
                  <a:pt x="2049271" y="5144877"/>
                </a:cubicBezTo>
                <a:cubicBezTo>
                  <a:pt x="1949821" y="5116464"/>
                  <a:pt x="1997516" y="5131298"/>
                  <a:pt x="1906052" y="5100810"/>
                </a:cubicBezTo>
                <a:lnTo>
                  <a:pt x="1839951" y="5078776"/>
                </a:lnTo>
                <a:cubicBezTo>
                  <a:pt x="1825262" y="5067759"/>
                  <a:pt x="1810824" y="5056398"/>
                  <a:pt x="1795883" y="5045726"/>
                </a:cubicBezTo>
                <a:cubicBezTo>
                  <a:pt x="1785109" y="5038030"/>
                  <a:pt x="1772195" y="5033055"/>
                  <a:pt x="1762833" y="5023692"/>
                </a:cubicBezTo>
                <a:cubicBezTo>
                  <a:pt x="1753470" y="5014329"/>
                  <a:pt x="1750162" y="5000004"/>
                  <a:pt x="1740799" y="4990641"/>
                </a:cubicBezTo>
                <a:cubicBezTo>
                  <a:pt x="1724172" y="4974014"/>
                  <a:pt x="1700904" y="4964524"/>
                  <a:pt x="1685715" y="4946574"/>
                </a:cubicBezTo>
                <a:cubicBezTo>
                  <a:pt x="1553215" y="4789984"/>
                  <a:pt x="1677375" y="4890744"/>
                  <a:pt x="1575546" y="4814371"/>
                </a:cubicBezTo>
                <a:cubicBezTo>
                  <a:pt x="1560857" y="4788665"/>
                  <a:pt x="1549770" y="4760533"/>
                  <a:pt x="1531478" y="4737253"/>
                </a:cubicBezTo>
                <a:cubicBezTo>
                  <a:pt x="1434669" y="4614042"/>
                  <a:pt x="1469047" y="4711544"/>
                  <a:pt x="1399276" y="4572000"/>
                </a:cubicBezTo>
                <a:cubicBezTo>
                  <a:pt x="1374261" y="4521971"/>
                  <a:pt x="1361953" y="4465727"/>
                  <a:pt x="1333175" y="4417764"/>
                </a:cubicBezTo>
                <a:cubicBezTo>
                  <a:pt x="1322158" y="4399403"/>
                  <a:pt x="1309700" y="4381832"/>
                  <a:pt x="1300124" y="4362680"/>
                </a:cubicBezTo>
                <a:cubicBezTo>
                  <a:pt x="1294930" y="4352293"/>
                  <a:pt x="1294300" y="4340016"/>
                  <a:pt x="1289107" y="4329629"/>
                </a:cubicBezTo>
                <a:cubicBezTo>
                  <a:pt x="1283186" y="4317786"/>
                  <a:pt x="1274770" y="4307353"/>
                  <a:pt x="1267074" y="4296579"/>
                </a:cubicBezTo>
                <a:cubicBezTo>
                  <a:pt x="1231742" y="4247113"/>
                  <a:pt x="1241011" y="4259499"/>
                  <a:pt x="1200972" y="4219461"/>
                </a:cubicBezTo>
                <a:cubicBezTo>
                  <a:pt x="1174668" y="4140550"/>
                  <a:pt x="1212273" y="4230817"/>
                  <a:pt x="1156905" y="4164376"/>
                </a:cubicBezTo>
                <a:cubicBezTo>
                  <a:pt x="1146391" y="4151760"/>
                  <a:pt x="1143019" y="4134568"/>
                  <a:pt x="1134871" y="4120309"/>
                </a:cubicBezTo>
                <a:cubicBezTo>
                  <a:pt x="1119114" y="4092735"/>
                  <a:pt x="1104644" y="4074922"/>
                  <a:pt x="1079787" y="4054208"/>
                </a:cubicBezTo>
                <a:cubicBezTo>
                  <a:pt x="1069615" y="4045731"/>
                  <a:pt x="1057753" y="4039519"/>
                  <a:pt x="1046736" y="4032174"/>
                </a:cubicBezTo>
                <a:cubicBezTo>
                  <a:pt x="1027375" y="3974091"/>
                  <a:pt x="1048515" y="4021089"/>
                  <a:pt x="1002669" y="3966073"/>
                </a:cubicBezTo>
                <a:cubicBezTo>
                  <a:pt x="950328" y="3903264"/>
                  <a:pt x="1005753" y="3963209"/>
                  <a:pt x="969618" y="3899971"/>
                </a:cubicBezTo>
                <a:cubicBezTo>
                  <a:pt x="960508" y="3884029"/>
                  <a:pt x="945485" y="3871955"/>
                  <a:pt x="936568" y="3855904"/>
                </a:cubicBezTo>
                <a:cubicBezTo>
                  <a:pt x="926964" y="3838617"/>
                  <a:pt x="921478" y="3819337"/>
                  <a:pt x="914534" y="3800820"/>
                </a:cubicBezTo>
                <a:cubicBezTo>
                  <a:pt x="910456" y="3789946"/>
                  <a:pt x="911729" y="3775981"/>
                  <a:pt x="903517" y="3767769"/>
                </a:cubicBezTo>
                <a:cubicBezTo>
                  <a:pt x="895305" y="3759557"/>
                  <a:pt x="881483" y="3760424"/>
                  <a:pt x="870466" y="3756752"/>
                </a:cubicBezTo>
                <a:cubicBezTo>
                  <a:pt x="859449" y="3749407"/>
                  <a:pt x="848912" y="3741287"/>
                  <a:pt x="837416" y="3734718"/>
                </a:cubicBezTo>
                <a:cubicBezTo>
                  <a:pt x="823157" y="3726570"/>
                  <a:pt x="806486" y="3722539"/>
                  <a:pt x="793348" y="3712685"/>
                </a:cubicBezTo>
                <a:cubicBezTo>
                  <a:pt x="776729" y="3700221"/>
                  <a:pt x="765053" y="3682136"/>
                  <a:pt x="749281" y="3668617"/>
                </a:cubicBezTo>
                <a:cubicBezTo>
                  <a:pt x="739228" y="3660000"/>
                  <a:pt x="727247" y="3653928"/>
                  <a:pt x="716230" y="3646583"/>
                </a:cubicBezTo>
                <a:cubicBezTo>
                  <a:pt x="708885" y="3635566"/>
                  <a:pt x="704161" y="3622252"/>
                  <a:pt x="694196" y="3613533"/>
                </a:cubicBezTo>
                <a:cubicBezTo>
                  <a:pt x="674267" y="3596095"/>
                  <a:pt x="628095" y="3569465"/>
                  <a:pt x="628095" y="3569465"/>
                </a:cubicBezTo>
                <a:cubicBezTo>
                  <a:pt x="580829" y="3474931"/>
                  <a:pt x="635297" y="3565648"/>
                  <a:pt x="573011" y="3503364"/>
                </a:cubicBezTo>
                <a:cubicBezTo>
                  <a:pt x="563648" y="3494002"/>
                  <a:pt x="559594" y="3480367"/>
                  <a:pt x="550977" y="3470314"/>
                </a:cubicBezTo>
                <a:cubicBezTo>
                  <a:pt x="537458" y="3454541"/>
                  <a:pt x="520429" y="3442019"/>
                  <a:pt x="506910" y="3426246"/>
                </a:cubicBezTo>
                <a:cubicBezTo>
                  <a:pt x="498293" y="3416193"/>
                  <a:pt x="492572" y="3403970"/>
                  <a:pt x="484876" y="3393196"/>
                </a:cubicBezTo>
                <a:cubicBezTo>
                  <a:pt x="474203" y="3378255"/>
                  <a:pt x="463775" y="3363069"/>
                  <a:pt x="451825" y="3349128"/>
                </a:cubicBezTo>
                <a:cubicBezTo>
                  <a:pt x="441686" y="3337299"/>
                  <a:pt x="428340" y="3328375"/>
                  <a:pt x="418775" y="3316077"/>
                </a:cubicBezTo>
                <a:cubicBezTo>
                  <a:pt x="402517" y="3295174"/>
                  <a:pt x="389396" y="3272010"/>
                  <a:pt x="374707" y="3249976"/>
                </a:cubicBezTo>
                <a:lnTo>
                  <a:pt x="352674" y="3216926"/>
                </a:lnTo>
                <a:cubicBezTo>
                  <a:pt x="345329" y="3205909"/>
                  <a:pt x="336562" y="3195718"/>
                  <a:pt x="330640" y="3183875"/>
                </a:cubicBezTo>
                <a:cubicBezTo>
                  <a:pt x="323295" y="3169186"/>
                  <a:pt x="316754" y="3154067"/>
                  <a:pt x="308606" y="3139808"/>
                </a:cubicBezTo>
                <a:cubicBezTo>
                  <a:pt x="302037" y="3128312"/>
                  <a:pt x="293141" y="3118253"/>
                  <a:pt x="286572" y="3106757"/>
                </a:cubicBezTo>
                <a:cubicBezTo>
                  <a:pt x="278424" y="3092498"/>
                  <a:pt x="273243" y="3076616"/>
                  <a:pt x="264539" y="3062690"/>
                </a:cubicBezTo>
                <a:cubicBezTo>
                  <a:pt x="254807" y="3047119"/>
                  <a:pt x="244472" y="3031606"/>
                  <a:pt x="231488" y="3018622"/>
                </a:cubicBezTo>
                <a:cubicBezTo>
                  <a:pt x="205300" y="2992434"/>
                  <a:pt x="165064" y="2985464"/>
                  <a:pt x="132336" y="2974555"/>
                </a:cubicBezTo>
                <a:lnTo>
                  <a:pt x="99286" y="2963538"/>
                </a:lnTo>
                <a:lnTo>
                  <a:pt x="66235" y="2952521"/>
                </a:lnTo>
                <a:lnTo>
                  <a:pt x="33184" y="2941504"/>
                </a:lnTo>
                <a:cubicBezTo>
                  <a:pt x="21007" y="2904969"/>
                  <a:pt x="1970" y="2934159"/>
                  <a:pt x="134" y="291947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81000"/>
            <a:ext cx="7777493" cy="60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8053217" cy="40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1857"/>
            <a:ext cx="7507213" cy="39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9" y="1066800"/>
            <a:ext cx="8584735" cy="44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971" y="-10886"/>
            <a:ext cx="11529085" cy="6858000"/>
          </a:xfrm>
          <a:prstGeom prst="rect">
            <a:avLst/>
          </a:prstGeom>
        </p:spPr>
      </p:pic>
      <p:sp>
        <p:nvSpPr>
          <p:cNvPr id="13" name="Vrije vorm 12"/>
          <p:cNvSpPr/>
          <p:nvPr/>
        </p:nvSpPr>
        <p:spPr>
          <a:xfrm>
            <a:off x="2122714" y="1643743"/>
            <a:ext cx="5573486" cy="3918857"/>
          </a:xfrm>
          <a:custGeom>
            <a:avLst/>
            <a:gdLst>
              <a:gd name="connsiteX0" fmla="*/ 859972 w 5573486"/>
              <a:gd name="connsiteY0" fmla="*/ 206828 h 3918857"/>
              <a:gd name="connsiteX1" fmla="*/ 762000 w 5573486"/>
              <a:gd name="connsiteY1" fmla="*/ 228600 h 3918857"/>
              <a:gd name="connsiteX2" fmla="*/ 696686 w 5573486"/>
              <a:gd name="connsiteY2" fmla="*/ 250371 h 3918857"/>
              <a:gd name="connsiteX3" fmla="*/ 664029 w 5573486"/>
              <a:gd name="connsiteY3" fmla="*/ 261257 h 3918857"/>
              <a:gd name="connsiteX4" fmla="*/ 598715 w 5573486"/>
              <a:gd name="connsiteY4" fmla="*/ 293914 h 3918857"/>
              <a:gd name="connsiteX5" fmla="*/ 544286 w 5573486"/>
              <a:gd name="connsiteY5" fmla="*/ 326571 h 3918857"/>
              <a:gd name="connsiteX6" fmla="*/ 489857 w 5573486"/>
              <a:gd name="connsiteY6" fmla="*/ 348343 h 3918857"/>
              <a:gd name="connsiteX7" fmla="*/ 446315 w 5573486"/>
              <a:gd name="connsiteY7" fmla="*/ 370114 h 3918857"/>
              <a:gd name="connsiteX8" fmla="*/ 413657 w 5573486"/>
              <a:gd name="connsiteY8" fmla="*/ 391886 h 3918857"/>
              <a:gd name="connsiteX9" fmla="*/ 381000 w 5573486"/>
              <a:gd name="connsiteY9" fmla="*/ 402771 h 3918857"/>
              <a:gd name="connsiteX10" fmla="*/ 315686 w 5573486"/>
              <a:gd name="connsiteY10" fmla="*/ 468086 h 3918857"/>
              <a:gd name="connsiteX11" fmla="*/ 250372 w 5573486"/>
              <a:gd name="connsiteY11" fmla="*/ 533400 h 3918857"/>
              <a:gd name="connsiteX12" fmla="*/ 206829 w 5573486"/>
              <a:gd name="connsiteY12" fmla="*/ 566057 h 3918857"/>
              <a:gd name="connsiteX13" fmla="*/ 185057 w 5573486"/>
              <a:gd name="connsiteY13" fmla="*/ 598714 h 3918857"/>
              <a:gd name="connsiteX14" fmla="*/ 152400 w 5573486"/>
              <a:gd name="connsiteY14" fmla="*/ 620486 h 3918857"/>
              <a:gd name="connsiteX15" fmla="*/ 87086 w 5573486"/>
              <a:gd name="connsiteY15" fmla="*/ 674914 h 3918857"/>
              <a:gd name="connsiteX16" fmla="*/ 76200 w 5573486"/>
              <a:gd name="connsiteY16" fmla="*/ 707571 h 3918857"/>
              <a:gd name="connsiteX17" fmla="*/ 43543 w 5573486"/>
              <a:gd name="connsiteY17" fmla="*/ 729343 h 3918857"/>
              <a:gd name="connsiteX18" fmla="*/ 21772 w 5573486"/>
              <a:gd name="connsiteY18" fmla="*/ 794657 h 3918857"/>
              <a:gd name="connsiteX19" fmla="*/ 0 w 5573486"/>
              <a:gd name="connsiteY19" fmla="*/ 827314 h 3918857"/>
              <a:gd name="connsiteX20" fmla="*/ 10886 w 5573486"/>
              <a:gd name="connsiteY20" fmla="*/ 1175657 h 3918857"/>
              <a:gd name="connsiteX21" fmla="*/ 54429 w 5573486"/>
              <a:gd name="connsiteY21" fmla="*/ 1240971 h 3918857"/>
              <a:gd name="connsiteX22" fmla="*/ 119743 w 5573486"/>
              <a:gd name="connsiteY22" fmla="*/ 1317171 h 3918857"/>
              <a:gd name="connsiteX23" fmla="*/ 130629 w 5573486"/>
              <a:gd name="connsiteY23" fmla="*/ 1349828 h 3918857"/>
              <a:gd name="connsiteX24" fmla="*/ 195943 w 5573486"/>
              <a:gd name="connsiteY24" fmla="*/ 1393371 h 3918857"/>
              <a:gd name="connsiteX25" fmla="*/ 217715 w 5573486"/>
              <a:gd name="connsiteY25" fmla="*/ 1426028 h 3918857"/>
              <a:gd name="connsiteX26" fmla="*/ 304800 w 5573486"/>
              <a:gd name="connsiteY26" fmla="*/ 1502228 h 3918857"/>
              <a:gd name="connsiteX27" fmla="*/ 326572 w 5573486"/>
              <a:gd name="connsiteY27" fmla="*/ 1534886 h 3918857"/>
              <a:gd name="connsiteX28" fmla="*/ 359229 w 5573486"/>
              <a:gd name="connsiteY28" fmla="*/ 1578428 h 3918857"/>
              <a:gd name="connsiteX29" fmla="*/ 435429 w 5573486"/>
              <a:gd name="connsiteY29" fmla="*/ 1643743 h 3918857"/>
              <a:gd name="connsiteX30" fmla="*/ 468086 w 5573486"/>
              <a:gd name="connsiteY30" fmla="*/ 1687286 h 3918857"/>
              <a:gd name="connsiteX31" fmla="*/ 511629 w 5573486"/>
              <a:gd name="connsiteY31" fmla="*/ 1730828 h 3918857"/>
              <a:gd name="connsiteX32" fmla="*/ 533400 w 5573486"/>
              <a:gd name="connsiteY32" fmla="*/ 1763486 h 3918857"/>
              <a:gd name="connsiteX33" fmla="*/ 587829 w 5573486"/>
              <a:gd name="connsiteY33" fmla="*/ 1796143 h 3918857"/>
              <a:gd name="connsiteX34" fmla="*/ 598715 w 5573486"/>
              <a:gd name="connsiteY34" fmla="*/ 1828800 h 3918857"/>
              <a:gd name="connsiteX35" fmla="*/ 631372 w 5573486"/>
              <a:gd name="connsiteY35" fmla="*/ 1861457 h 3918857"/>
              <a:gd name="connsiteX36" fmla="*/ 653143 w 5573486"/>
              <a:gd name="connsiteY36" fmla="*/ 1894114 h 3918857"/>
              <a:gd name="connsiteX37" fmla="*/ 707572 w 5573486"/>
              <a:gd name="connsiteY37" fmla="*/ 1948543 h 3918857"/>
              <a:gd name="connsiteX38" fmla="*/ 772886 w 5573486"/>
              <a:gd name="connsiteY38" fmla="*/ 2024743 h 3918857"/>
              <a:gd name="connsiteX39" fmla="*/ 870857 w 5573486"/>
              <a:gd name="connsiteY39" fmla="*/ 2133600 h 3918857"/>
              <a:gd name="connsiteX40" fmla="*/ 903515 w 5573486"/>
              <a:gd name="connsiteY40" fmla="*/ 2155371 h 3918857"/>
              <a:gd name="connsiteX41" fmla="*/ 968829 w 5573486"/>
              <a:gd name="connsiteY41" fmla="*/ 2242457 h 3918857"/>
              <a:gd name="connsiteX42" fmla="*/ 990600 w 5573486"/>
              <a:gd name="connsiteY42" fmla="*/ 2275114 h 3918857"/>
              <a:gd name="connsiteX43" fmla="*/ 1023257 w 5573486"/>
              <a:gd name="connsiteY43" fmla="*/ 2329543 h 3918857"/>
              <a:gd name="connsiteX44" fmla="*/ 1055915 w 5573486"/>
              <a:gd name="connsiteY44" fmla="*/ 2362200 h 3918857"/>
              <a:gd name="connsiteX45" fmla="*/ 1088572 w 5573486"/>
              <a:gd name="connsiteY45" fmla="*/ 2405743 h 3918857"/>
              <a:gd name="connsiteX46" fmla="*/ 1121229 w 5573486"/>
              <a:gd name="connsiteY46" fmla="*/ 2460171 h 3918857"/>
              <a:gd name="connsiteX47" fmla="*/ 1143000 w 5573486"/>
              <a:gd name="connsiteY47" fmla="*/ 2492828 h 3918857"/>
              <a:gd name="connsiteX48" fmla="*/ 1208315 w 5573486"/>
              <a:gd name="connsiteY48" fmla="*/ 2547257 h 3918857"/>
              <a:gd name="connsiteX49" fmla="*/ 1284515 w 5573486"/>
              <a:gd name="connsiteY49" fmla="*/ 2634343 h 3918857"/>
              <a:gd name="connsiteX50" fmla="*/ 1317172 w 5573486"/>
              <a:gd name="connsiteY50" fmla="*/ 2667000 h 3918857"/>
              <a:gd name="connsiteX51" fmla="*/ 1349829 w 5573486"/>
              <a:gd name="connsiteY51" fmla="*/ 2688771 h 3918857"/>
              <a:gd name="connsiteX52" fmla="*/ 1393372 w 5573486"/>
              <a:gd name="connsiteY52" fmla="*/ 2743200 h 3918857"/>
              <a:gd name="connsiteX53" fmla="*/ 1426029 w 5573486"/>
              <a:gd name="connsiteY53" fmla="*/ 2764971 h 3918857"/>
              <a:gd name="connsiteX54" fmla="*/ 1469572 w 5573486"/>
              <a:gd name="connsiteY54" fmla="*/ 2808514 h 3918857"/>
              <a:gd name="connsiteX55" fmla="*/ 1524000 w 5573486"/>
              <a:gd name="connsiteY55" fmla="*/ 2862943 h 3918857"/>
              <a:gd name="connsiteX56" fmla="*/ 1545772 w 5573486"/>
              <a:gd name="connsiteY56" fmla="*/ 2884714 h 3918857"/>
              <a:gd name="connsiteX57" fmla="*/ 1567543 w 5573486"/>
              <a:gd name="connsiteY57" fmla="*/ 2906486 h 3918857"/>
              <a:gd name="connsiteX58" fmla="*/ 1600200 w 5573486"/>
              <a:gd name="connsiteY58" fmla="*/ 2928257 h 3918857"/>
              <a:gd name="connsiteX59" fmla="*/ 1654629 w 5573486"/>
              <a:gd name="connsiteY59" fmla="*/ 2982686 h 3918857"/>
              <a:gd name="connsiteX60" fmla="*/ 1687286 w 5573486"/>
              <a:gd name="connsiteY60" fmla="*/ 3015343 h 3918857"/>
              <a:gd name="connsiteX61" fmla="*/ 1719943 w 5573486"/>
              <a:gd name="connsiteY61" fmla="*/ 3037114 h 3918857"/>
              <a:gd name="connsiteX62" fmla="*/ 1741715 w 5573486"/>
              <a:gd name="connsiteY62" fmla="*/ 3058886 h 3918857"/>
              <a:gd name="connsiteX63" fmla="*/ 1763486 w 5573486"/>
              <a:gd name="connsiteY63" fmla="*/ 3091543 h 3918857"/>
              <a:gd name="connsiteX64" fmla="*/ 1796143 w 5573486"/>
              <a:gd name="connsiteY64" fmla="*/ 3102428 h 3918857"/>
              <a:gd name="connsiteX65" fmla="*/ 1861457 w 5573486"/>
              <a:gd name="connsiteY65" fmla="*/ 3167743 h 3918857"/>
              <a:gd name="connsiteX66" fmla="*/ 1915886 w 5573486"/>
              <a:gd name="connsiteY66" fmla="*/ 3200400 h 3918857"/>
              <a:gd name="connsiteX67" fmla="*/ 1970315 w 5573486"/>
              <a:gd name="connsiteY67" fmla="*/ 3243943 h 3918857"/>
              <a:gd name="connsiteX68" fmla="*/ 2046515 w 5573486"/>
              <a:gd name="connsiteY68" fmla="*/ 3309257 h 3918857"/>
              <a:gd name="connsiteX69" fmla="*/ 2144486 w 5573486"/>
              <a:gd name="connsiteY69" fmla="*/ 3374571 h 3918857"/>
              <a:gd name="connsiteX70" fmla="*/ 2177143 w 5573486"/>
              <a:gd name="connsiteY70" fmla="*/ 3407228 h 3918857"/>
              <a:gd name="connsiteX71" fmla="*/ 2242457 w 5573486"/>
              <a:gd name="connsiteY71" fmla="*/ 3450771 h 3918857"/>
              <a:gd name="connsiteX72" fmla="*/ 2296886 w 5573486"/>
              <a:gd name="connsiteY72" fmla="*/ 3494314 h 3918857"/>
              <a:gd name="connsiteX73" fmla="*/ 2340429 w 5573486"/>
              <a:gd name="connsiteY73" fmla="*/ 3516086 h 3918857"/>
              <a:gd name="connsiteX74" fmla="*/ 2394857 w 5573486"/>
              <a:gd name="connsiteY74" fmla="*/ 3559628 h 3918857"/>
              <a:gd name="connsiteX75" fmla="*/ 2427515 w 5573486"/>
              <a:gd name="connsiteY75" fmla="*/ 3581400 h 3918857"/>
              <a:gd name="connsiteX76" fmla="*/ 2471057 w 5573486"/>
              <a:gd name="connsiteY76" fmla="*/ 3614057 h 3918857"/>
              <a:gd name="connsiteX77" fmla="*/ 2503715 w 5573486"/>
              <a:gd name="connsiteY77" fmla="*/ 3635828 h 3918857"/>
              <a:gd name="connsiteX78" fmla="*/ 2558143 w 5573486"/>
              <a:gd name="connsiteY78" fmla="*/ 3646714 h 3918857"/>
              <a:gd name="connsiteX79" fmla="*/ 2677886 w 5573486"/>
              <a:gd name="connsiteY79" fmla="*/ 3679371 h 3918857"/>
              <a:gd name="connsiteX80" fmla="*/ 2775857 w 5573486"/>
              <a:gd name="connsiteY80" fmla="*/ 3722914 h 3918857"/>
              <a:gd name="connsiteX81" fmla="*/ 2808515 w 5573486"/>
              <a:gd name="connsiteY81" fmla="*/ 3733800 h 3918857"/>
              <a:gd name="connsiteX82" fmla="*/ 2917372 w 5573486"/>
              <a:gd name="connsiteY82" fmla="*/ 3722914 h 3918857"/>
              <a:gd name="connsiteX83" fmla="*/ 2950029 w 5573486"/>
              <a:gd name="connsiteY83" fmla="*/ 3701143 h 3918857"/>
              <a:gd name="connsiteX84" fmla="*/ 3015343 w 5573486"/>
              <a:gd name="connsiteY84" fmla="*/ 3679371 h 3918857"/>
              <a:gd name="connsiteX85" fmla="*/ 3048000 w 5573486"/>
              <a:gd name="connsiteY85" fmla="*/ 3668486 h 3918857"/>
              <a:gd name="connsiteX86" fmla="*/ 3091543 w 5573486"/>
              <a:gd name="connsiteY86" fmla="*/ 3657600 h 3918857"/>
              <a:gd name="connsiteX87" fmla="*/ 3211286 w 5573486"/>
              <a:gd name="connsiteY87" fmla="*/ 3635828 h 3918857"/>
              <a:gd name="connsiteX88" fmla="*/ 3472543 w 5573486"/>
              <a:gd name="connsiteY88" fmla="*/ 3646714 h 3918857"/>
              <a:gd name="connsiteX89" fmla="*/ 3581400 w 5573486"/>
              <a:gd name="connsiteY89" fmla="*/ 3679371 h 3918857"/>
              <a:gd name="connsiteX90" fmla="*/ 3614057 w 5573486"/>
              <a:gd name="connsiteY90" fmla="*/ 3690257 h 3918857"/>
              <a:gd name="connsiteX91" fmla="*/ 3657600 w 5573486"/>
              <a:gd name="connsiteY91" fmla="*/ 3701143 h 3918857"/>
              <a:gd name="connsiteX92" fmla="*/ 3766457 w 5573486"/>
              <a:gd name="connsiteY92" fmla="*/ 3733800 h 3918857"/>
              <a:gd name="connsiteX93" fmla="*/ 3799115 w 5573486"/>
              <a:gd name="connsiteY93" fmla="*/ 3755571 h 3918857"/>
              <a:gd name="connsiteX94" fmla="*/ 3831772 w 5573486"/>
              <a:gd name="connsiteY94" fmla="*/ 3766457 h 3918857"/>
              <a:gd name="connsiteX95" fmla="*/ 3940629 w 5573486"/>
              <a:gd name="connsiteY95" fmla="*/ 3788228 h 3918857"/>
              <a:gd name="connsiteX96" fmla="*/ 4049486 w 5573486"/>
              <a:gd name="connsiteY96" fmla="*/ 3810000 h 3918857"/>
              <a:gd name="connsiteX97" fmla="*/ 4103915 w 5573486"/>
              <a:gd name="connsiteY97" fmla="*/ 3820886 h 3918857"/>
              <a:gd name="connsiteX98" fmla="*/ 4245429 w 5573486"/>
              <a:gd name="connsiteY98" fmla="*/ 3831771 h 3918857"/>
              <a:gd name="connsiteX99" fmla="*/ 4310743 w 5573486"/>
              <a:gd name="connsiteY99" fmla="*/ 3842657 h 3918857"/>
              <a:gd name="connsiteX100" fmla="*/ 4354286 w 5573486"/>
              <a:gd name="connsiteY100" fmla="*/ 3853543 h 3918857"/>
              <a:gd name="connsiteX101" fmla="*/ 4441372 w 5573486"/>
              <a:gd name="connsiteY101" fmla="*/ 3864428 h 3918857"/>
              <a:gd name="connsiteX102" fmla="*/ 4539343 w 5573486"/>
              <a:gd name="connsiteY102" fmla="*/ 3886200 h 3918857"/>
              <a:gd name="connsiteX103" fmla="*/ 4572000 w 5573486"/>
              <a:gd name="connsiteY103" fmla="*/ 3897086 h 3918857"/>
              <a:gd name="connsiteX104" fmla="*/ 4669972 w 5573486"/>
              <a:gd name="connsiteY104" fmla="*/ 3907971 h 3918857"/>
              <a:gd name="connsiteX105" fmla="*/ 4735286 w 5573486"/>
              <a:gd name="connsiteY105" fmla="*/ 3918857 h 3918857"/>
              <a:gd name="connsiteX106" fmla="*/ 4865915 w 5573486"/>
              <a:gd name="connsiteY106" fmla="*/ 3907971 h 3918857"/>
              <a:gd name="connsiteX107" fmla="*/ 4898572 w 5573486"/>
              <a:gd name="connsiteY107" fmla="*/ 3897086 h 3918857"/>
              <a:gd name="connsiteX108" fmla="*/ 4920343 w 5573486"/>
              <a:gd name="connsiteY108" fmla="*/ 3875314 h 3918857"/>
              <a:gd name="connsiteX109" fmla="*/ 4953000 w 5573486"/>
              <a:gd name="connsiteY109" fmla="*/ 3864428 h 3918857"/>
              <a:gd name="connsiteX110" fmla="*/ 5061857 w 5573486"/>
              <a:gd name="connsiteY110" fmla="*/ 3810000 h 3918857"/>
              <a:gd name="connsiteX111" fmla="*/ 5116286 w 5573486"/>
              <a:gd name="connsiteY111" fmla="*/ 3766457 h 3918857"/>
              <a:gd name="connsiteX112" fmla="*/ 5148943 w 5573486"/>
              <a:gd name="connsiteY112" fmla="*/ 3755571 h 3918857"/>
              <a:gd name="connsiteX113" fmla="*/ 5170715 w 5573486"/>
              <a:gd name="connsiteY113" fmla="*/ 3733800 h 3918857"/>
              <a:gd name="connsiteX114" fmla="*/ 5246915 w 5573486"/>
              <a:gd name="connsiteY114" fmla="*/ 3712028 h 3918857"/>
              <a:gd name="connsiteX115" fmla="*/ 5290457 w 5573486"/>
              <a:gd name="connsiteY115" fmla="*/ 3679371 h 3918857"/>
              <a:gd name="connsiteX116" fmla="*/ 5312229 w 5573486"/>
              <a:gd name="connsiteY116" fmla="*/ 3657600 h 3918857"/>
              <a:gd name="connsiteX117" fmla="*/ 5377543 w 5573486"/>
              <a:gd name="connsiteY117" fmla="*/ 3635828 h 3918857"/>
              <a:gd name="connsiteX118" fmla="*/ 5410200 w 5573486"/>
              <a:gd name="connsiteY118" fmla="*/ 3624943 h 3918857"/>
              <a:gd name="connsiteX119" fmla="*/ 5486400 w 5573486"/>
              <a:gd name="connsiteY119" fmla="*/ 3559628 h 3918857"/>
              <a:gd name="connsiteX120" fmla="*/ 5508172 w 5573486"/>
              <a:gd name="connsiteY120" fmla="*/ 3537857 h 3918857"/>
              <a:gd name="connsiteX121" fmla="*/ 5551715 w 5573486"/>
              <a:gd name="connsiteY121" fmla="*/ 3483428 h 3918857"/>
              <a:gd name="connsiteX122" fmla="*/ 5573486 w 5573486"/>
              <a:gd name="connsiteY122" fmla="*/ 3363686 h 3918857"/>
              <a:gd name="connsiteX123" fmla="*/ 5562600 w 5573486"/>
              <a:gd name="connsiteY123" fmla="*/ 3135086 h 3918857"/>
              <a:gd name="connsiteX124" fmla="*/ 5551715 w 5573486"/>
              <a:gd name="connsiteY124" fmla="*/ 3004457 h 3918857"/>
              <a:gd name="connsiteX125" fmla="*/ 5497286 w 5573486"/>
              <a:gd name="connsiteY125" fmla="*/ 2906486 h 3918857"/>
              <a:gd name="connsiteX126" fmla="*/ 5453743 w 5573486"/>
              <a:gd name="connsiteY126" fmla="*/ 2862943 h 3918857"/>
              <a:gd name="connsiteX127" fmla="*/ 5431972 w 5573486"/>
              <a:gd name="connsiteY127" fmla="*/ 2841171 h 3918857"/>
              <a:gd name="connsiteX128" fmla="*/ 5323115 w 5573486"/>
              <a:gd name="connsiteY128" fmla="*/ 2764971 h 3918857"/>
              <a:gd name="connsiteX129" fmla="*/ 5301343 w 5573486"/>
              <a:gd name="connsiteY129" fmla="*/ 2732314 h 3918857"/>
              <a:gd name="connsiteX130" fmla="*/ 5203372 w 5573486"/>
              <a:gd name="connsiteY130" fmla="*/ 2645228 h 3918857"/>
              <a:gd name="connsiteX131" fmla="*/ 5061857 w 5573486"/>
              <a:gd name="connsiteY131" fmla="*/ 2623457 h 3918857"/>
              <a:gd name="connsiteX132" fmla="*/ 4800600 w 5573486"/>
              <a:gd name="connsiteY132" fmla="*/ 2601686 h 3918857"/>
              <a:gd name="connsiteX133" fmla="*/ 4724400 w 5573486"/>
              <a:gd name="connsiteY133" fmla="*/ 2579914 h 3918857"/>
              <a:gd name="connsiteX134" fmla="*/ 4691743 w 5573486"/>
              <a:gd name="connsiteY134" fmla="*/ 2569028 h 3918857"/>
              <a:gd name="connsiteX135" fmla="*/ 4604657 w 5573486"/>
              <a:gd name="connsiteY135" fmla="*/ 2558143 h 3918857"/>
              <a:gd name="connsiteX136" fmla="*/ 4278086 w 5573486"/>
              <a:gd name="connsiteY136" fmla="*/ 2525486 h 3918857"/>
              <a:gd name="connsiteX137" fmla="*/ 4245429 w 5573486"/>
              <a:gd name="connsiteY137" fmla="*/ 2514600 h 3918857"/>
              <a:gd name="connsiteX138" fmla="*/ 4169229 w 5573486"/>
              <a:gd name="connsiteY138" fmla="*/ 2438400 h 3918857"/>
              <a:gd name="connsiteX139" fmla="*/ 4158343 w 5573486"/>
              <a:gd name="connsiteY139" fmla="*/ 2405743 h 3918857"/>
              <a:gd name="connsiteX140" fmla="*/ 4103915 w 5573486"/>
              <a:gd name="connsiteY140" fmla="*/ 2362200 h 3918857"/>
              <a:gd name="connsiteX141" fmla="*/ 4005943 w 5573486"/>
              <a:gd name="connsiteY141" fmla="*/ 2286000 h 3918857"/>
              <a:gd name="connsiteX142" fmla="*/ 3940629 w 5573486"/>
              <a:gd name="connsiteY142" fmla="*/ 2242457 h 3918857"/>
              <a:gd name="connsiteX143" fmla="*/ 3907972 w 5573486"/>
              <a:gd name="connsiteY143" fmla="*/ 2220686 h 3918857"/>
              <a:gd name="connsiteX144" fmla="*/ 3886200 w 5573486"/>
              <a:gd name="connsiteY144" fmla="*/ 2198914 h 3918857"/>
              <a:gd name="connsiteX145" fmla="*/ 3853543 w 5573486"/>
              <a:gd name="connsiteY145" fmla="*/ 2188028 h 3918857"/>
              <a:gd name="connsiteX146" fmla="*/ 3820886 w 5573486"/>
              <a:gd name="connsiteY146" fmla="*/ 2166257 h 3918857"/>
              <a:gd name="connsiteX147" fmla="*/ 3744686 w 5573486"/>
              <a:gd name="connsiteY147" fmla="*/ 2144486 h 3918857"/>
              <a:gd name="connsiteX148" fmla="*/ 3581400 w 5573486"/>
              <a:gd name="connsiteY148" fmla="*/ 2133600 h 3918857"/>
              <a:gd name="connsiteX149" fmla="*/ 3537857 w 5573486"/>
              <a:gd name="connsiteY149" fmla="*/ 2122714 h 3918857"/>
              <a:gd name="connsiteX150" fmla="*/ 3505200 w 5573486"/>
              <a:gd name="connsiteY150" fmla="*/ 2090057 h 3918857"/>
              <a:gd name="connsiteX151" fmla="*/ 3461657 w 5573486"/>
              <a:gd name="connsiteY151" fmla="*/ 1992086 h 3918857"/>
              <a:gd name="connsiteX152" fmla="*/ 3450772 w 5573486"/>
              <a:gd name="connsiteY152" fmla="*/ 1959428 h 3918857"/>
              <a:gd name="connsiteX153" fmla="*/ 3429000 w 5573486"/>
              <a:gd name="connsiteY153" fmla="*/ 1915886 h 3918857"/>
              <a:gd name="connsiteX154" fmla="*/ 3396343 w 5573486"/>
              <a:gd name="connsiteY154" fmla="*/ 1807028 h 3918857"/>
              <a:gd name="connsiteX155" fmla="*/ 3385457 w 5573486"/>
              <a:gd name="connsiteY155" fmla="*/ 1774371 h 3918857"/>
              <a:gd name="connsiteX156" fmla="*/ 3418115 w 5573486"/>
              <a:gd name="connsiteY156" fmla="*/ 1393371 h 3918857"/>
              <a:gd name="connsiteX157" fmla="*/ 3450772 w 5573486"/>
              <a:gd name="connsiteY157" fmla="*/ 1338943 h 3918857"/>
              <a:gd name="connsiteX158" fmla="*/ 3472543 w 5573486"/>
              <a:gd name="connsiteY158" fmla="*/ 1295400 h 3918857"/>
              <a:gd name="connsiteX159" fmla="*/ 3494315 w 5573486"/>
              <a:gd name="connsiteY159" fmla="*/ 1230086 h 3918857"/>
              <a:gd name="connsiteX160" fmla="*/ 3516086 w 5573486"/>
              <a:gd name="connsiteY160" fmla="*/ 1197428 h 3918857"/>
              <a:gd name="connsiteX161" fmla="*/ 3537857 w 5573486"/>
              <a:gd name="connsiteY161" fmla="*/ 1045028 h 3918857"/>
              <a:gd name="connsiteX162" fmla="*/ 3548743 w 5573486"/>
              <a:gd name="connsiteY162" fmla="*/ 990600 h 3918857"/>
              <a:gd name="connsiteX163" fmla="*/ 3559629 w 5573486"/>
              <a:gd name="connsiteY163" fmla="*/ 892628 h 3918857"/>
              <a:gd name="connsiteX164" fmla="*/ 3570515 w 5573486"/>
              <a:gd name="connsiteY164" fmla="*/ 859971 h 3918857"/>
              <a:gd name="connsiteX165" fmla="*/ 3581400 w 5573486"/>
              <a:gd name="connsiteY165" fmla="*/ 805543 h 3918857"/>
              <a:gd name="connsiteX166" fmla="*/ 3559629 w 5573486"/>
              <a:gd name="connsiteY166" fmla="*/ 587828 h 3918857"/>
              <a:gd name="connsiteX167" fmla="*/ 3472543 w 5573486"/>
              <a:gd name="connsiteY167" fmla="*/ 500743 h 3918857"/>
              <a:gd name="connsiteX168" fmla="*/ 3450772 w 5573486"/>
              <a:gd name="connsiteY168" fmla="*/ 468086 h 3918857"/>
              <a:gd name="connsiteX169" fmla="*/ 3418115 w 5573486"/>
              <a:gd name="connsiteY169" fmla="*/ 435428 h 3918857"/>
              <a:gd name="connsiteX170" fmla="*/ 3396343 w 5573486"/>
              <a:gd name="connsiteY170" fmla="*/ 391886 h 3918857"/>
              <a:gd name="connsiteX171" fmla="*/ 3385457 w 5573486"/>
              <a:gd name="connsiteY171" fmla="*/ 359228 h 3918857"/>
              <a:gd name="connsiteX172" fmla="*/ 3352800 w 5573486"/>
              <a:gd name="connsiteY172" fmla="*/ 326571 h 3918857"/>
              <a:gd name="connsiteX173" fmla="*/ 3331029 w 5573486"/>
              <a:gd name="connsiteY173" fmla="*/ 293914 h 3918857"/>
              <a:gd name="connsiteX174" fmla="*/ 3298372 w 5573486"/>
              <a:gd name="connsiteY174" fmla="*/ 261257 h 3918857"/>
              <a:gd name="connsiteX175" fmla="*/ 3233057 w 5573486"/>
              <a:gd name="connsiteY175" fmla="*/ 185057 h 3918857"/>
              <a:gd name="connsiteX176" fmla="*/ 3124200 w 5573486"/>
              <a:gd name="connsiteY176" fmla="*/ 141514 h 3918857"/>
              <a:gd name="connsiteX177" fmla="*/ 3058886 w 5573486"/>
              <a:gd name="connsiteY177" fmla="*/ 130628 h 3918857"/>
              <a:gd name="connsiteX178" fmla="*/ 2993572 w 5573486"/>
              <a:gd name="connsiteY178" fmla="*/ 108857 h 3918857"/>
              <a:gd name="connsiteX179" fmla="*/ 2960915 w 5573486"/>
              <a:gd name="connsiteY179" fmla="*/ 97971 h 3918857"/>
              <a:gd name="connsiteX180" fmla="*/ 2634343 w 5573486"/>
              <a:gd name="connsiteY180" fmla="*/ 108857 h 3918857"/>
              <a:gd name="connsiteX181" fmla="*/ 2579915 w 5573486"/>
              <a:gd name="connsiteY181" fmla="*/ 130628 h 3918857"/>
              <a:gd name="connsiteX182" fmla="*/ 2547257 w 5573486"/>
              <a:gd name="connsiteY182" fmla="*/ 141514 h 3918857"/>
              <a:gd name="connsiteX183" fmla="*/ 2492829 w 5573486"/>
              <a:gd name="connsiteY183" fmla="*/ 174171 h 3918857"/>
              <a:gd name="connsiteX184" fmla="*/ 2438400 w 5573486"/>
              <a:gd name="connsiteY184" fmla="*/ 185057 h 3918857"/>
              <a:gd name="connsiteX185" fmla="*/ 2394857 w 5573486"/>
              <a:gd name="connsiteY185" fmla="*/ 206828 h 3918857"/>
              <a:gd name="connsiteX186" fmla="*/ 2318657 w 5573486"/>
              <a:gd name="connsiteY186" fmla="*/ 228600 h 3918857"/>
              <a:gd name="connsiteX187" fmla="*/ 2209800 w 5573486"/>
              <a:gd name="connsiteY187" fmla="*/ 217714 h 3918857"/>
              <a:gd name="connsiteX188" fmla="*/ 2177143 w 5573486"/>
              <a:gd name="connsiteY188" fmla="*/ 195943 h 3918857"/>
              <a:gd name="connsiteX189" fmla="*/ 2133600 w 5573486"/>
              <a:gd name="connsiteY189" fmla="*/ 185057 h 3918857"/>
              <a:gd name="connsiteX190" fmla="*/ 2100943 w 5573486"/>
              <a:gd name="connsiteY190" fmla="*/ 163286 h 3918857"/>
              <a:gd name="connsiteX191" fmla="*/ 2079172 w 5573486"/>
              <a:gd name="connsiteY191" fmla="*/ 141514 h 3918857"/>
              <a:gd name="connsiteX192" fmla="*/ 2013857 w 5573486"/>
              <a:gd name="connsiteY192" fmla="*/ 119743 h 3918857"/>
              <a:gd name="connsiteX193" fmla="*/ 1981200 w 5573486"/>
              <a:gd name="connsiteY193" fmla="*/ 108857 h 3918857"/>
              <a:gd name="connsiteX194" fmla="*/ 1948543 w 5573486"/>
              <a:gd name="connsiteY194" fmla="*/ 97971 h 3918857"/>
              <a:gd name="connsiteX195" fmla="*/ 1915886 w 5573486"/>
              <a:gd name="connsiteY195" fmla="*/ 65314 h 3918857"/>
              <a:gd name="connsiteX196" fmla="*/ 1883229 w 5573486"/>
              <a:gd name="connsiteY196" fmla="*/ 54428 h 3918857"/>
              <a:gd name="connsiteX197" fmla="*/ 1611086 w 5573486"/>
              <a:gd name="connsiteY197" fmla="*/ 43543 h 3918857"/>
              <a:gd name="connsiteX198" fmla="*/ 1545772 w 5573486"/>
              <a:gd name="connsiteY198" fmla="*/ 21771 h 3918857"/>
              <a:gd name="connsiteX199" fmla="*/ 1436915 w 5573486"/>
              <a:gd name="connsiteY199" fmla="*/ 0 h 3918857"/>
              <a:gd name="connsiteX200" fmla="*/ 1197429 w 5573486"/>
              <a:gd name="connsiteY200" fmla="*/ 10886 h 3918857"/>
              <a:gd name="connsiteX201" fmla="*/ 1121229 w 5573486"/>
              <a:gd name="connsiteY201" fmla="*/ 32657 h 3918857"/>
              <a:gd name="connsiteX202" fmla="*/ 1066800 w 5573486"/>
              <a:gd name="connsiteY202" fmla="*/ 65314 h 3918857"/>
              <a:gd name="connsiteX203" fmla="*/ 1023257 w 5573486"/>
              <a:gd name="connsiteY203" fmla="*/ 108857 h 3918857"/>
              <a:gd name="connsiteX204" fmla="*/ 990600 w 5573486"/>
              <a:gd name="connsiteY204" fmla="*/ 130628 h 3918857"/>
              <a:gd name="connsiteX205" fmla="*/ 968829 w 5573486"/>
              <a:gd name="connsiteY205" fmla="*/ 152400 h 3918857"/>
              <a:gd name="connsiteX206" fmla="*/ 936172 w 5573486"/>
              <a:gd name="connsiteY206" fmla="*/ 163286 h 3918857"/>
              <a:gd name="connsiteX207" fmla="*/ 914400 w 5573486"/>
              <a:gd name="connsiteY207" fmla="*/ 185057 h 3918857"/>
              <a:gd name="connsiteX208" fmla="*/ 849086 w 5573486"/>
              <a:gd name="connsiteY208" fmla="*/ 206828 h 3918857"/>
              <a:gd name="connsiteX209" fmla="*/ 816429 w 5573486"/>
              <a:gd name="connsiteY209" fmla="*/ 217714 h 3918857"/>
              <a:gd name="connsiteX210" fmla="*/ 805543 w 5573486"/>
              <a:gd name="connsiteY210" fmla="*/ 22860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5573486" h="3918857">
                <a:moveTo>
                  <a:pt x="859972" y="206828"/>
                </a:moveTo>
                <a:cubicBezTo>
                  <a:pt x="828893" y="213044"/>
                  <a:pt x="792749" y="219375"/>
                  <a:pt x="762000" y="228600"/>
                </a:cubicBezTo>
                <a:cubicBezTo>
                  <a:pt x="740019" y="235194"/>
                  <a:pt x="718457" y="243114"/>
                  <a:pt x="696686" y="250371"/>
                </a:cubicBezTo>
                <a:lnTo>
                  <a:pt x="664029" y="261257"/>
                </a:lnTo>
                <a:cubicBezTo>
                  <a:pt x="618832" y="306452"/>
                  <a:pt x="670939" y="261814"/>
                  <a:pt x="598715" y="293914"/>
                </a:cubicBezTo>
                <a:cubicBezTo>
                  <a:pt x="579380" y="302507"/>
                  <a:pt x="563210" y="317109"/>
                  <a:pt x="544286" y="326571"/>
                </a:cubicBezTo>
                <a:cubicBezTo>
                  <a:pt x="526808" y="335310"/>
                  <a:pt x="507713" y="340407"/>
                  <a:pt x="489857" y="348343"/>
                </a:cubicBezTo>
                <a:cubicBezTo>
                  <a:pt x="475028" y="354934"/>
                  <a:pt x="460404" y="362063"/>
                  <a:pt x="446315" y="370114"/>
                </a:cubicBezTo>
                <a:cubicBezTo>
                  <a:pt x="434955" y="376605"/>
                  <a:pt x="425359" y="386035"/>
                  <a:pt x="413657" y="391886"/>
                </a:cubicBezTo>
                <a:cubicBezTo>
                  <a:pt x="403394" y="397017"/>
                  <a:pt x="391886" y="399143"/>
                  <a:pt x="381000" y="402771"/>
                </a:cubicBezTo>
                <a:cubicBezTo>
                  <a:pt x="339430" y="465127"/>
                  <a:pt x="383196" y="407326"/>
                  <a:pt x="315686" y="468086"/>
                </a:cubicBezTo>
                <a:cubicBezTo>
                  <a:pt x="292801" y="488683"/>
                  <a:pt x="273258" y="512803"/>
                  <a:pt x="250372" y="533400"/>
                </a:cubicBezTo>
                <a:cubicBezTo>
                  <a:pt x="236886" y="545537"/>
                  <a:pt x="219658" y="553228"/>
                  <a:pt x="206829" y="566057"/>
                </a:cubicBezTo>
                <a:cubicBezTo>
                  <a:pt x="197578" y="575308"/>
                  <a:pt x="194308" y="589463"/>
                  <a:pt x="185057" y="598714"/>
                </a:cubicBezTo>
                <a:cubicBezTo>
                  <a:pt x="175806" y="607965"/>
                  <a:pt x="161651" y="611235"/>
                  <a:pt x="152400" y="620486"/>
                </a:cubicBezTo>
                <a:cubicBezTo>
                  <a:pt x="93088" y="679798"/>
                  <a:pt x="149458" y="654123"/>
                  <a:pt x="87086" y="674914"/>
                </a:cubicBezTo>
                <a:cubicBezTo>
                  <a:pt x="83457" y="685800"/>
                  <a:pt x="83368" y="698611"/>
                  <a:pt x="76200" y="707571"/>
                </a:cubicBezTo>
                <a:cubicBezTo>
                  <a:pt x="68027" y="717787"/>
                  <a:pt x="50477" y="718249"/>
                  <a:pt x="43543" y="729343"/>
                </a:cubicBezTo>
                <a:cubicBezTo>
                  <a:pt x="31380" y="748804"/>
                  <a:pt x="34502" y="775562"/>
                  <a:pt x="21772" y="794657"/>
                </a:cubicBezTo>
                <a:lnTo>
                  <a:pt x="0" y="827314"/>
                </a:lnTo>
                <a:cubicBezTo>
                  <a:pt x="3629" y="943428"/>
                  <a:pt x="1239" y="1059887"/>
                  <a:pt x="10886" y="1175657"/>
                </a:cubicBezTo>
                <a:cubicBezTo>
                  <a:pt x="13812" y="1210774"/>
                  <a:pt x="36003" y="1218861"/>
                  <a:pt x="54429" y="1240971"/>
                </a:cubicBezTo>
                <a:cubicBezTo>
                  <a:pt x="124259" y="1324766"/>
                  <a:pt x="50552" y="1247980"/>
                  <a:pt x="119743" y="1317171"/>
                </a:cubicBezTo>
                <a:cubicBezTo>
                  <a:pt x="123372" y="1328057"/>
                  <a:pt x="122515" y="1341714"/>
                  <a:pt x="130629" y="1349828"/>
                </a:cubicBezTo>
                <a:cubicBezTo>
                  <a:pt x="149131" y="1368330"/>
                  <a:pt x="195943" y="1393371"/>
                  <a:pt x="195943" y="1393371"/>
                </a:cubicBezTo>
                <a:cubicBezTo>
                  <a:pt x="203200" y="1404257"/>
                  <a:pt x="208464" y="1416777"/>
                  <a:pt x="217715" y="1426028"/>
                </a:cubicBezTo>
                <a:cubicBezTo>
                  <a:pt x="317792" y="1526106"/>
                  <a:pt x="203044" y="1383514"/>
                  <a:pt x="304800" y="1502228"/>
                </a:cubicBezTo>
                <a:cubicBezTo>
                  <a:pt x="313315" y="1512162"/>
                  <a:pt x="318967" y="1524240"/>
                  <a:pt x="326572" y="1534886"/>
                </a:cubicBezTo>
                <a:cubicBezTo>
                  <a:pt x="337117" y="1549649"/>
                  <a:pt x="347614" y="1564490"/>
                  <a:pt x="359229" y="1578428"/>
                </a:cubicBezTo>
                <a:cubicBezTo>
                  <a:pt x="386820" y="1611537"/>
                  <a:pt x="397003" y="1605317"/>
                  <a:pt x="435429" y="1643743"/>
                </a:cubicBezTo>
                <a:cubicBezTo>
                  <a:pt x="448258" y="1656572"/>
                  <a:pt x="456139" y="1673632"/>
                  <a:pt x="468086" y="1687286"/>
                </a:cubicBezTo>
                <a:cubicBezTo>
                  <a:pt x="481603" y="1702733"/>
                  <a:pt x="498271" y="1715243"/>
                  <a:pt x="511629" y="1730828"/>
                </a:cubicBezTo>
                <a:cubicBezTo>
                  <a:pt x="520143" y="1740761"/>
                  <a:pt x="523467" y="1754972"/>
                  <a:pt x="533400" y="1763486"/>
                </a:cubicBezTo>
                <a:cubicBezTo>
                  <a:pt x="549464" y="1777256"/>
                  <a:pt x="569686" y="1785257"/>
                  <a:pt x="587829" y="1796143"/>
                </a:cubicBezTo>
                <a:cubicBezTo>
                  <a:pt x="591458" y="1807029"/>
                  <a:pt x="592350" y="1819253"/>
                  <a:pt x="598715" y="1828800"/>
                </a:cubicBezTo>
                <a:cubicBezTo>
                  <a:pt x="607254" y="1841609"/>
                  <a:pt x="621517" y="1849630"/>
                  <a:pt x="631372" y="1861457"/>
                </a:cubicBezTo>
                <a:cubicBezTo>
                  <a:pt x="639747" y="1871508"/>
                  <a:pt x="644528" y="1884268"/>
                  <a:pt x="653143" y="1894114"/>
                </a:cubicBezTo>
                <a:cubicBezTo>
                  <a:pt x="670039" y="1913424"/>
                  <a:pt x="692177" y="1928016"/>
                  <a:pt x="707572" y="1948543"/>
                </a:cubicBezTo>
                <a:cubicBezTo>
                  <a:pt x="781624" y="2047280"/>
                  <a:pt x="700113" y="1942874"/>
                  <a:pt x="772886" y="2024743"/>
                </a:cubicBezTo>
                <a:cubicBezTo>
                  <a:pt x="812545" y="2069359"/>
                  <a:pt x="827491" y="2096429"/>
                  <a:pt x="870857" y="2133600"/>
                </a:cubicBezTo>
                <a:cubicBezTo>
                  <a:pt x="880790" y="2142114"/>
                  <a:pt x="892629" y="2148114"/>
                  <a:pt x="903515" y="2155371"/>
                </a:cubicBezTo>
                <a:cubicBezTo>
                  <a:pt x="931836" y="2240339"/>
                  <a:pt x="885440" y="2117372"/>
                  <a:pt x="968829" y="2242457"/>
                </a:cubicBezTo>
                <a:cubicBezTo>
                  <a:pt x="976086" y="2253343"/>
                  <a:pt x="983666" y="2264020"/>
                  <a:pt x="990600" y="2275114"/>
                </a:cubicBezTo>
                <a:cubicBezTo>
                  <a:pt x="1001814" y="2293056"/>
                  <a:pt x="1010562" y="2312617"/>
                  <a:pt x="1023257" y="2329543"/>
                </a:cubicBezTo>
                <a:cubicBezTo>
                  <a:pt x="1032494" y="2341859"/>
                  <a:pt x="1045896" y="2350511"/>
                  <a:pt x="1055915" y="2362200"/>
                </a:cubicBezTo>
                <a:cubicBezTo>
                  <a:pt x="1067722" y="2375975"/>
                  <a:pt x="1077686" y="2391229"/>
                  <a:pt x="1088572" y="2405743"/>
                </a:cubicBezTo>
                <a:cubicBezTo>
                  <a:pt x="1107476" y="2462457"/>
                  <a:pt x="1087074" y="2417478"/>
                  <a:pt x="1121229" y="2460171"/>
                </a:cubicBezTo>
                <a:cubicBezTo>
                  <a:pt x="1129402" y="2470387"/>
                  <a:pt x="1134625" y="2482777"/>
                  <a:pt x="1143000" y="2492828"/>
                </a:cubicBezTo>
                <a:cubicBezTo>
                  <a:pt x="1169195" y="2524262"/>
                  <a:pt x="1176201" y="2525849"/>
                  <a:pt x="1208315" y="2547257"/>
                </a:cubicBezTo>
                <a:cubicBezTo>
                  <a:pt x="1244318" y="2601263"/>
                  <a:pt x="1220835" y="2570663"/>
                  <a:pt x="1284515" y="2634343"/>
                </a:cubicBezTo>
                <a:cubicBezTo>
                  <a:pt x="1295401" y="2645229"/>
                  <a:pt x="1304363" y="2658461"/>
                  <a:pt x="1317172" y="2667000"/>
                </a:cubicBezTo>
                <a:cubicBezTo>
                  <a:pt x="1328058" y="2674257"/>
                  <a:pt x="1339613" y="2680598"/>
                  <a:pt x="1349829" y="2688771"/>
                </a:cubicBezTo>
                <a:cubicBezTo>
                  <a:pt x="1403687" y="2731858"/>
                  <a:pt x="1336796" y="2686625"/>
                  <a:pt x="1393372" y="2743200"/>
                </a:cubicBezTo>
                <a:cubicBezTo>
                  <a:pt x="1402623" y="2752451"/>
                  <a:pt x="1416096" y="2756457"/>
                  <a:pt x="1426029" y="2764971"/>
                </a:cubicBezTo>
                <a:cubicBezTo>
                  <a:pt x="1441614" y="2778329"/>
                  <a:pt x="1455058" y="2794000"/>
                  <a:pt x="1469572" y="2808514"/>
                </a:cubicBezTo>
                <a:lnTo>
                  <a:pt x="1524000" y="2862943"/>
                </a:lnTo>
                <a:lnTo>
                  <a:pt x="1545772" y="2884714"/>
                </a:lnTo>
                <a:cubicBezTo>
                  <a:pt x="1553029" y="2891971"/>
                  <a:pt x="1559003" y="2900793"/>
                  <a:pt x="1567543" y="2906486"/>
                </a:cubicBezTo>
                <a:cubicBezTo>
                  <a:pt x="1578429" y="2913743"/>
                  <a:pt x="1590354" y="2919642"/>
                  <a:pt x="1600200" y="2928257"/>
                </a:cubicBezTo>
                <a:cubicBezTo>
                  <a:pt x="1619510" y="2945153"/>
                  <a:pt x="1636486" y="2964543"/>
                  <a:pt x="1654629" y="2982686"/>
                </a:cubicBezTo>
                <a:cubicBezTo>
                  <a:pt x="1665515" y="2993572"/>
                  <a:pt x="1674477" y="3006804"/>
                  <a:pt x="1687286" y="3015343"/>
                </a:cubicBezTo>
                <a:cubicBezTo>
                  <a:pt x="1698172" y="3022600"/>
                  <a:pt x="1709727" y="3028941"/>
                  <a:pt x="1719943" y="3037114"/>
                </a:cubicBezTo>
                <a:cubicBezTo>
                  <a:pt x="1727957" y="3043525"/>
                  <a:pt x="1735304" y="3050872"/>
                  <a:pt x="1741715" y="3058886"/>
                </a:cubicBezTo>
                <a:cubicBezTo>
                  <a:pt x="1749888" y="3069102"/>
                  <a:pt x="1753270" y="3083370"/>
                  <a:pt x="1763486" y="3091543"/>
                </a:cubicBezTo>
                <a:cubicBezTo>
                  <a:pt x="1772446" y="3098711"/>
                  <a:pt x="1785257" y="3098800"/>
                  <a:pt x="1796143" y="3102428"/>
                </a:cubicBezTo>
                <a:cubicBezTo>
                  <a:pt x="1832846" y="3157483"/>
                  <a:pt x="1800699" y="3117111"/>
                  <a:pt x="1861457" y="3167743"/>
                </a:cubicBezTo>
                <a:cubicBezTo>
                  <a:pt x="1901303" y="3200948"/>
                  <a:pt x="1862357" y="3182556"/>
                  <a:pt x="1915886" y="3200400"/>
                </a:cubicBezTo>
                <a:cubicBezTo>
                  <a:pt x="1961150" y="3268297"/>
                  <a:pt x="1910223" y="3206385"/>
                  <a:pt x="1970315" y="3243943"/>
                </a:cubicBezTo>
                <a:cubicBezTo>
                  <a:pt x="2038887" y="3286801"/>
                  <a:pt x="2005606" y="3274192"/>
                  <a:pt x="2046515" y="3309257"/>
                </a:cubicBezTo>
                <a:cubicBezTo>
                  <a:pt x="2102882" y="3357571"/>
                  <a:pt x="2087658" y="3346158"/>
                  <a:pt x="2144486" y="3374571"/>
                </a:cubicBezTo>
                <a:cubicBezTo>
                  <a:pt x="2155372" y="3385457"/>
                  <a:pt x="2164991" y="3397777"/>
                  <a:pt x="2177143" y="3407228"/>
                </a:cubicBezTo>
                <a:cubicBezTo>
                  <a:pt x="2197797" y="3423292"/>
                  <a:pt x="2223955" y="3432269"/>
                  <a:pt x="2242457" y="3450771"/>
                </a:cubicBezTo>
                <a:cubicBezTo>
                  <a:pt x="2266299" y="3474613"/>
                  <a:pt x="2264843" y="3476004"/>
                  <a:pt x="2296886" y="3494314"/>
                </a:cubicBezTo>
                <a:cubicBezTo>
                  <a:pt x="2310975" y="3502365"/>
                  <a:pt x="2326927" y="3507085"/>
                  <a:pt x="2340429" y="3516086"/>
                </a:cubicBezTo>
                <a:cubicBezTo>
                  <a:pt x="2359761" y="3528974"/>
                  <a:pt x="2376270" y="3545688"/>
                  <a:pt x="2394857" y="3559628"/>
                </a:cubicBezTo>
                <a:cubicBezTo>
                  <a:pt x="2405324" y="3567478"/>
                  <a:pt x="2416869" y="3573795"/>
                  <a:pt x="2427515" y="3581400"/>
                </a:cubicBezTo>
                <a:cubicBezTo>
                  <a:pt x="2442278" y="3591945"/>
                  <a:pt x="2456294" y="3603512"/>
                  <a:pt x="2471057" y="3614057"/>
                </a:cubicBezTo>
                <a:cubicBezTo>
                  <a:pt x="2481703" y="3621661"/>
                  <a:pt x="2491465" y="3631234"/>
                  <a:pt x="2503715" y="3635828"/>
                </a:cubicBezTo>
                <a:cubicBezTo>
                  <a:pt x="2521039" y="3642324"/>
                  <a:pt x="2540115" y="3642554"/>
                  <a:pt x="2558143" y="3646714"/>
                </a:cubicBezTo>
                <a:cubicBezTo>
                  <a:pt x="2637941" y="3665129"/>
                  <a:pt x="2623906" y="3661379"/>
                  <a:pt x="2677886" y="3679371"/>
                </a:cubicBezTo>
                <a:cubicBezTo>
                  <a:pt x="2729638" y="3713873"/>
                  <a:pt x="2698131" y="3697006"/>
                  <a:pt x="2775857" y="3722914"/>
                </a:cubicBezTo>
                <a:lnTo>
                  <a:pt x="2808515" y="3733800"/>
                </a:lnTo>
                <a:cubicBezTo>
                  <a:pt x="2844801" y="3730171"/>
                  <a:pt x="2881839" y="3731114"/>
                  <a:pt x="2917372" y="3722914"/>
                </a:cubicBezTo>
                <a:cubicBezTo>
                  <a:pt x="2930120" y="3719972"/>
                  <a:pt x="2938074" y="3706456"/>
                  <a:pt x="2950029" y="3701143"/>
                </a:cubicBezTo>
                <a:cubicBezTo>
                  <a:pt x="2971000" y="3691822"/>
                  <a:pt x="2993572" y="3686628"/>
                  <a:pt x="3015343" y="3679371"/>
                </a:cubicBezTo>
                <a:cubicBezTo>
                  <a:pt x="3026229" y="3675742"/>
                  <a:pt x="3036868" y="3671269"/>
                  <a:pt x="3048000" y="3668486"/>
                </a:cubicBezTo>
                <a:cubicBezTo>
                  <a:pt x="3062514" y="3664857"/>
                  <a:pt x="3076938" y="3660846"/>
                  <a:pt x="3091543" y="3657600"/>
                </a:cubicBezTo>
                <a:cubicBezTo>
                  <a:pt x="3137185" y="3647457"/>
                  <a:pt x="3164022" y="3643706"/>
                  <a:pt x="3211286" y="3635828"/>
                </a:cubicBezTo>
                <a:cubicBezTo>
                  <a:pt x="3298372" y="3639457"/>
                  <a:pt x="3385603" y="3640504"/>
                  <a:pt x="3472543" y="3646714"/>
                </a:cubicBezTo>
                <a:cubicBezTo>
                  <a:pt x="3493479" y="3648209"/>
                  <a:pt x="3570720" y="3675811"/>
                  <a:pt x="3581400" y="3679371"/>
                </a:cubicBezTo>
                <a:cubicBezTo>
                  <a:pt x="3592286" y="3683000"/>
                  <a:pt x="3602925" y="3687474"/>
                  <a:pt x="3614057" y="3690257"/>
                </a:cubicBezTo>
                <a:cubicBezTo>
                  <a:pt x="3628571" y="3693886"/>
                  <a:pt x="3643407" y="3696412"/>
                  <a:pt x="3657600" y="3701143"/>
                </a:cubicBezTo>
                <a:cubicBezTo>
                  <a:pt x="3765010" y="3736946"/>
                  <a:pt x="3658968" y="3712301"/>
                  <a:pt x="3766457" y="3733800"/>
                </a:cubicBezTo>
                <a:cubicBezTo>
                  <a:pt x="3777343" y="3741057"/>
                  <a:pt x="3787413" y="3749720"/>
                  <a:pt x="3799115" y="3755571"/>
                </a:cubicBezTo>
                <a:cubicBezTo>
                  <a:pt x="3809378" y="3760703"/>
                  <a:pt x="3820591" y="3763877"/>
                  <a:pt x="3831772" y="3766457"/>
                </a:cubicBezTo>
                <a:cubicBezTo>
                  <a:pt x="3867829" y="3774778"/>
                  <a:pt x="3904730" y="3779253"/>
                  <a:pt x="3940629" y="3788228"/>
                </a:cubicBezTo>
                <a:cubicBezTo>
                  <a:pt x="4017645" y="3807483"/>
                  <a:pt x="3951622" y="3792206"/>
                  <a:pt x="4049486" y="3810000"/>
                </a:cubicBezTo>
                <a:cubicBezTo>
                  <a:pt x="4067690" y="3813310"/>
                  <a:pt x="4085526" y="3818843"/>
                  <a:pt x="4103915" y="3820886"/>
                </a:cubicBezTo>
                <a:cubicBezTo>
                  <a:pt x="4150936" y="3826110"/>
                  <a:pt x="4198258" y="3828143"/>
                  <a:pt x="4245429" y="3831771"/>
                </a:cubicBezTo>
                <a:cubicBezTo>
                  <a:pt x="4267200" y="3835400"/>
                  <a:pt x="4289100" y="3838328"/>
                  <a:pt x="4310743" y="3842657"/>
                </a:cubicBezTo>
                <a:cubicBezTo>
                  <a:pt x="4325414" y="3845591"/>
                  <a:pt x="4339528" y="3851083"/>
                  <a:pt x="4354286" y="3853543"/>
                </a:cubicBezTo>
                <a:cubicBezTo>
                  <a:pt x="4383143" y="3858352"/>
                  <a:pt x="4412343" y="3860800"/>
                  <a:pt x="4441372" y="3864428"/>
                </a:cubicBezTo>
                <a:cubicBezTo>
                  <a:pt x="4514888" y="3888934"/>
                  <a:pt x="4424394" y="3860655"/>
                  <a:pt x="4539343" y="3886200"/>
                </a:cubicBezTo>
                <a:cubicBezTo>
                  <a:pt x="4550544" y="3888689"/>
                  <a:pt x="4560682" y="3895200"/>
                  <a:pt x="4572000" y="3897086"/>
                </a:cubicBezTo>
                <a:cubicBezTo>
                  <a:pt x="4604411" y="3902488"/>
                  <a:pt x="4637402" y="3903628"/>
                  <a:pt x="4669972" y="3907971"/>
                </a:cubicBezTo>
                <a:cubicBezTo>
                  <a:pt x="4691850" y="3910888"/>
                  <a:pt x="4713515" y="3915228"/>
                  <a:pt x="4735286" y="3918857"/>
                </a:cubicBezTo>
                <a:cubicBezTo>
                  <a:pt x="4778829" y="3915228"/>
                  <a:pt x="4822604" y="3913746"/>
                  <a:pt x="4865915" y="3907971"/>
                </a:cubicBezTo>
                <a:cubicBezTo>
                  <a:pt x="4877289" y="3906455"/>
                  <a:pt x="4888733" y="3902990"/>
                  <a:pt x="4898572" y="3897086"/>
                </a:cubicBezTo>
                <a:cubicBezTo>
                  <a:pt x="4907373" y="3891806"/>
                  <a:pt x="4911542" y="3880595"/>
                  <a:pt x="4920343" y="3875314"/>
                </a:cubicBezTo>
                <a:cubicBezTo>
                  <a:pt x="4930182" y="3869410"/>
                  <a:pt x="4942969" y="3870000"/>
                  <a:pt x="4953000" y="3864428"/>
                </a:cubicBezTo>
                <a:cubicBezTo>
                  <a:pt x="5059040" y="3805518"/>
                  <a:pt x="4976763" y="3831275"/>
                  <a:pt x="5061857" y="3810000"/>
                </a:cubicBezTo>
                <a:cubicBezTo>
                  <a:pt x="5082108" y="3789749"/>
                  <a:pt x="5088821" y="3780190"/>
                  <a:pt x="5116286" y="3766457"/>
                </a:cubicBezTo>
                <a:cubicBezTo>
                  <a:pt x="5126549" y="3761325"/>
                  <a:pt x="5138057" y="3759200"/>
                  <a:pt x="5148943" y="3755571"/>
                </a:cubicBezTo>
                <a:cubicBezTo>
                  <a:pt x="5156200" y="3748314"/>
                  <a:pt x="5161914" y="3739080"/>
                  <a:pt x="5170715" y="3733800"/>
                </a:cubicBezTo>
                <a:cubicBezTo>
                  <a:pt x="5181871" y="3727107"/>
                  <a:pt x="5238780" y="3714062"/>
                  <a:pt x="5246915" y="3712028"/>
                </a:cubicBezTo>
                <a:cubicBezTo>
                  <a:pt x="5261429" y="3701142"/>
                  <a:pt x="5276519" y="3690986"/>
                  <a:pt x="5290457" y="3679371"/>
                </a:cubicBezTo>
                <a:cubicBezTo>
                  <a:pt x="5298341" y="3672801"/>
                  <a:pt x="5303049" y="3662190"/>
                  <a:pt x="5312229" y="3657600"/>
                </a:cubicBezTo>
                <a:cubicBezTo>
                  <a:pt x="5332755" y="3647337"/>
                  <a:pt x="5355772" y="3643085"/>
                  <a:pt x="5377543" y="3635828"/>
                </a:cubicBezTo>
                <a:lnTo>
                  <a:pt x="5410200" y="3624943"/>
                </a:lnTo>
                <a:cubicBezTo>
                  <a:pt x="5459937" y="3591784"/>
                  <a:pt x="5433603" y="3612424"/>
                  <a:pt x="5486400" y="3559628"/>
                </a:cubicBezTo>
                <a:cubicBezTo>
                  <a:pt x="5493657" y="3552371"/>
                  <a:pt x="5502479" y="3546397"/>
                  <a:pt x="5508172" y="3537857"/>
                </a:cubicBezTo>
                <a:cubicBezTo>
                  <a:pt x="5535636" y="3496660"/>
                  <a:pt x="5520692" y="3514451"/>
                  <a:pt x="5551715" y="3483428"/>
                </a:cubicBezTo>
                <a:cubicBezTo>
                  <a:pt x="5567022" y="3437503"/>
                  <a:pt x="5573486" y="3425227"/>
                  <a:pt x="5573486" y="3363686"/>
                </a:cubicBezTo>
                <a:cubicBezTo>
                  <a:pt x="5573486" y="3287400"/>
                  <a:pt x="5567215" y="3211233"/>
                  <a:pt x="5562600" y="3135086"/>
                </a:cubicBezTo>
                <a:cubicBezTo>
                  <a:pt x="5559957" y="3091472"/>
                  <a:pt x="5557490" y="3047768"/>
                  <a:pt x="5551715" y="3004457"/>
                </a:cubicBezTo>
                <a:cubicBezTo>
                  <a:pt x="5547503" y="2972869"/>
                  <a:pt x="5513105" y="2922305"/>
                  <a:pt x="5497286" y="2906486"/>
                </a:cubicBezTo>
                <a:lnTo>
                  <a:pt x="5453743" y="2862943"/>
                </a:lnTo>
                <a:cubicBezTo>
                  <a:pt x="5446486" y="2855686"/>
                  <a:pt x="5440512" y="2846864"/>
                  <a:pt x="5431972" y="2841171"/>
                </a:cubicBezTo>
                <a:cubicBezTo>
                  <a:pt x="5421299" y="2834056"/>
                  <a:pt x="5339237" y="2781093"/>
                  <a:pt x="5323115" y="2764971"/>
                </a:cubicBezTo>
                <a:cubicBezTo>
                  <a:pt x="5313864" y="2755720"/>
                  <a:pt x="5310035" y="2742092"/>
                  <a:pt x="5301343" y="2732314"/>
                </a:cubicBezTo>
                <a:cubicBezTo>
                  <a:pt x="5278266" y="2706353"/>
                  <a:pt x="5239768" y="2663426"/>
                  <a:pt x="5203372" y="2645228"/>
                </a:cubicBezTo>
                <a:cubicBezTo>
                  <a:pt x="5163864" y="2625474"/>
                  <a:pt x="5093956" y="2627024"/>
                  <a:pt x="5061857" y="2623457"/>
                </a:cubicBezTo>
                <a:cubicBezTo>
                  <a:pt x="4875679" y="2602770"/>
                  <a:pt x="5086235" y="2619537"/>
                  <a:pt x="4800600" y="2601686"/>
                </a:cubicBezTo>
                <a:cubicBezTo>
                  <a:pt x="4722300" y="2575585"/>
                  <a:pt x="4820081" y="2607252"/>
                  <a:pt x="4724400" y="2579914"/>
                </a:cubicBezTo>
                <a:cubicBezTo>
                  <a:pt x="4713367" y="2576762"/>
                  <a:pt x="4703032" y="2571081"/>
                  <a:pt x="4691743" y="2569028"/>
                </a:cubicBezTo>
                <a:cubicBezTo>
                  <a:pt x="4662960" y="2563795"/>
                  <a:pt x="4633643" y="2562096"/>
                  <a:pt x="4604657" y="2558143"/>
                </a:cubicBezTo>
                <a:cubicBezTo>
                  <a:pt x="4376199" y="2526990"/>
                  <a:pt x="4524413" y="2540880"/>
                  <a:pt x="4278086" y="2525486"/>
                </a:cubicBezTo>
                <a:cubicBezTo>
                  <a:pt x="4267200" y="2521857"/>
                  <a:pt x="4255692" y="2519732"/>
                  <a:pt x="4245429" y="2514600"/>
                </a:cubicBezTo>
                <a:cubicBezTo>
                  <a:pt x="4213680" y="2498725"/>
                  <a:pt x="4185104" y="2470149"/>
                  <a:pt x="4169229" y="2438400"/>
                </a:cubicBezTo>
                <a:cubicBezTo>
                  <a:pt x="4164097" y="2428137"/>
                  <a:pt x="4164247" y="2415582"/>
                  <a:pt x="4158343" y="2405743"/>
                </a:cubicBezTo>
                <a:cubicBezTo>
                  <a:pt x="4144676" y="2382964"/>
                  <a:pt x="4122989" y="2379154"/>
                  <a:pt x="4103915" y="2362200"/>
                </a:cubicBezTo>
                <a:cubicBezTo>
                  <a:pt x="4015800" y="2283877"/>
                  <a:pt x="4073283" y="2308447"/>
                  <a:pt x="4005943" y="2286000"/>
                </a:cubicBezTo>
                <a:cubicBezTo>
                  <a:pt x="3967141" y="2247196"/>
                  <a:pt x="4002138" y="2277604"/>
                  <a:pt x="3940629" y="2242457"/>
                </a:cubicBezTo>
                <a:cubicBezTo>
                  <a:pt x="3929270" y="2235966"/>
                  <a:pt x="3918188" y="2228859"/>
                  <a:pt x="3907972" y="2220686"/>
                </a:cubicBezTo>
                <a:cubicBezTo>
                  <a:pt x="3899958" y="2214275"/>
                  <a:pt x="3895001" y="2204195"/>
                  <a:pt x="3886200" y="2198914"/>
                </a:cubicBezTo>
                <a:cubicBezTo>
                  <a:pt x="3876361" y="2193010"/>
                  <a:pt x="3863806" y="2193160"/>
                  <a:pt x="3853543" y="2188028"/>
                </a:cubicBezTo>
                <a:cubicBezTo>
                  <a:pt x="3841841" y="2182177"/>
                  <a:pt x="3832588" y="2172108"/>
                  <a:pt x="3820886" y="2166257"/>
                </a:cubicBezTo>
                <a:cubicBezTo>
                  <a:pt x="3809190" y="2160409"/>
                  <a:pt x="3753526" y="2145416"/>
                  <a:pt x="3744686" y="2144486"/>
                </a:cubicBezTo>
                <a:cubicBezTo>
                  <a:pt x="3690436" y="2138776"/>
                  <a:pt x="3635829" y="2137229"/>
                  <a:pt x="3581400" y="2133600"/>
                </a:cubicBezTo>
                <a:cubicBezTo>
                  <a:pt x="3566886" y="2129971"/>
                  <a:pt x="3550847" y="2130137"/>
                  <a:pt x="3537857" y="2122714"/>
                </a:cubicBezTo>
                <a:cubicBezTo>
                  <a:pt x="3524491" y="2115076"/>
                  <a:pt x="3515055" y="2101884"/>
                  <a:pt x="3505200" y="2090057"/>
                </a:cubicBezTo>
                <a:cubicBezTo>
                  <a:pt x="3476451" y="2055558"/>
                  <a:pt x="3477478" y="2039548"/>
                  <a:pt x="3461657" y="1992086"/>
                </a:cubicBezTo>
                <a:cubicBezTo>
                  <a:pt x="3458028" y="1981200"/>
                  <a:pt x="3455904" y="1969691"/>
                  <a:pt x="3450772" y="1959428"/>
                </a:cubicBezTo>
                <a:cubicBezTo>
                  <a:pt x="3443515" y="1944914"/>
                  <a:pt x="3435027" y="1930953"/>
                  <a:pt x="3429000" y="1915886"/>
                </a:cubicBezTo>
                <a:cubicBezTo>
                  <a:pt x="3403134" y="1851220"/>
                  <a:pt x="3412381" y="1863159"/>
                  <a:pt x="3396343" y="1807028"/>
                </a:cubicBezTo>
                <a:cubicBezTo>
                  <a:pt x="3393191" y="1795995"/>
                  <a:pt x="3389086" y="1785257"/>
                  <a:pt x="3385457" y="1774371"/>
                </a:cubicBezTo>
                <a:cubicBezTo>
                  <a:pt x="3402682" y="1240407"/>
                  <a:pt x="3345172" y="1563572"/>
                  <a:pt x="3418115" y="1393371"/>
                </a:cubicBezTo>
                <a:cubicBezTo>
                  <a:pt x="3439312" y="1343911"/>
                  <a:pt x="3414565" y="1375148"/>
                  <a:pt x="3450772" y="1338943"/>
                </a:cubicBezTo>
                <a:cubicBezTo>
                  <a:pt x="3458029" y="1324429"/>
                  <a:pt x="3466516" y="1310467"/>
                  <a:pt x="3472543" y="1295400"/>
                </a:cubicBezTo>
                <a:cubicBezTo>
                  <a:pt x="3481066" y="1274092"/>
                  <a:pt x="3481586" y="1249181"/>
                  <a:pt x="3494315" y="1230086"/>
                </a:cubicBezTo>
                <a:lnTo>
                  <a:pt x="3516086" y="1197428"/>
                </a:lnTo>
                <a:cubicBezTo>
                  <a:pt x="3540697" y="1074380"/>
                  <a:pt x="3512000" y="1226033"/>
                  <a:pt x="3537857" y="1045028"/>
                </a:cubicBezTo>
                <a:cubicBezTo>
                  <a:pt x="3540474" y="1026712"/>
                  <a:pt x="3546126" y="1008916"/>
                  <a:pt x="3548743" y="990600"/>
                </a:cubicBezTo>
                <a:cubicBezTo>
                  <a:pt x="3553390" y="958072"/>
                  <a:pt x="3554227" y="925039"/>
                  <a:pt x="3559629" y="892628"/>
                </a:cubicBezTo>
                <a:cubicBezTo>
                  <a:pt x="3561515" y="881310"/>
                  <a:pt x="3567732" y="871103"/>
                  <a:pt x="3570515" y="859971"/>
                </a:cubicBezTo>
                <a:cubicBezTo>
                  <a:pt x="3575002" y="842021"/>
                  <a:pt x="3577772" y="823686"/>
                  <a:pt x="3581400" y="805543"/>
                </a:cubicBezTo>
                <a:cubicBezTo>
                  <a:pt x="3574143" y="732971"/>
                  <a:pt x="3579294" y="658060"/>
                  <a:pt x="3559629" y="587828"/>
                </a:cubicBezTo>
                <a:cubicBezTo>
                  <a:pt x="3554958" y="571146"/>
                  <a:pt x="3486957" y="522364"/>
                  <a:pt x="3472543" y="500743"/>
                </a:cubicBezTo>
                <a:cubicBezTo>
                  <a:pt x="3465286" y="489857"/>
                  <a:pt x="3459147" y="478137"/>
                  <a:pt x="3450772" y="468086"/>
                </a:cubicBezTo>
                <a:cubicBezTo>
                  <a:pt x="3440917" y="456259"/>
                  <a:pt x="3427063" y="447955"/>
                  <a:pt x="3418115" y="435428"/>
                </a:cubicBezTo>
                <a:cubicBezTo>
                  <a:pt x="3408683" y="422223"/>
                  <a:pt x="3402735" y="406801"/>
                  <a:pt x="3396343" y="391886"/>
                </a:cubicBezTo>
                <a:cubicBezTo>
                  <a:pt x="3391823" y="381339"/>
                  <a:pt x="3391822" y="368776"/>
                  <a:pt x="3385457" y="359228"/>
                </a:cubicBezTo>
                <a:cubicBezTo>
                  <a:pt x="3376918" y="346419"/>
                  <a:pt x="3362655" y="338398"/>
                  <a:pt x="3352800" y="326571"/>
                </a:cubicBezTo>
                <a:cubicBezTo>
                  <a:pt x="3344425" y="316520"/>
                  <a:pt x="3339404" y="303965"/>
                  <a:pt x="3331029" y="293914"/>
                </a:cubicBezTo>
                <a:cubicBezTo>
                  <a:pt x="3321174" y="282087"/>
                  <a:pt x="3308227" y="273083"/>
                  <a:pt x="3298372" y="261257"/>
                </a:cubicBezTo>
                <a:cubicBezTo>
                  <a:pt x="3275040" y="233259"/>
                  <a:pt x="3270434" y="203745"/>
                  <a:pt x="3233057" y="185057"/>
                </a:cubicBezTo>
                <a:cubicBezTo>
                  <a:pt x="3197523" y="167290"/>
                  <a:pt x="3164554" y="148240"/>
                  <a:pt x="3124200" y="141514"/>
                </a:cubicBezTo>
                <a:cubicBezTo>
                  <a:pt x="3102429" y="137885"/>
                  <a:pt x="3080299" y="135981"/>
                  <a:pt x="3058886" y="130628"/>
                </a:cubicBezTo>
                <a:cubicBezTo>
                  <a:pt x="3036622" y="125062"/>
                  <a:pt x="3015343" y="116114"/>
                  <a:pt x="2993572" y="108857"/>
                </a:cubicBezTo>
                <a:lnTo>
                  <a:pt x="2960915" y="97971"/>
                </a:lnTo>
                <a:cubicBezTo>
                  <a:pt x="2852058" y="101600"/>
                  <a:pt x="2742863" y="99555"/>
                  <a:pt x="2634343" y="108857"/>
                </a:cubicBezTo>
                <a:cubicBezTo>
                  <a:pt x="2614874" y="110526"/>
                  <a:pt x="2598211" y="123767"/>
                  <a:pt x="2579915" y="130628"/>
                </a:cubicBezTo>
                <a:cubicBezTo>
                  <a:pt x="2569171" y="134657"/>
                  <a:pt x="2557520" y="136382"/>
                  <a:pt x="2547257" y="141514"/>
                </a:cubicBezTo>
                <a:cubicBezTo>
                  <a:pt x="2528333" y="150976"/>
                  <a:pt x="2512474" y="166313"/>
                  <a:pt x="2492829" y="174171"/>
                </a:cubicBezTo>
                <a:cubicBezTo>
                  <a:pt x="2475650" y="181043"/>
                  <a:pt x="2456543" y="181428"/>
                  <a:pt x="2438400" y="185057"/>
                </a:cubicBezTo>
                <a:cubicBezTo>
                  <a:pt x="2423886" y="192314"/>
                  <a:pt x="2409772" y="200436"/>
                  <a:pt x="2394857" y="206828"/>
                </a:cubicBezTo>
                <a:cubicBezTo>
                  <a:pt x="2372991" y="216199"/>
                  <a:pt x="2340756" y="223075"/>
                  <a:pt x="2318657" y="228600"/>
                </a:cubicBezTo>
                <a:cubicBezTo>
                  <a:pt x="2282371" y="224971"/>
                  <a:pt x="2245333" y="225914"/>
                  <a:pt x="2209800" y="217714"/>
                </a:cubicBezTo>
                <a:cubicBezTo>
                  <a:pt x="2197052" y="214772"/>
                  <a:pt x="2189168" y="201097"/>
                  <a:pt x="2177143" y="195943"/>
                </a:cubicBezTo>
                <a:cubicBezTo>
                  <a:pt x="2163392" y="190050"/>
                  <a:pt x="2148114" y="188686"/>
                  <a:pt x="2133600" y="185057"/>
                </a:cubicBezTo>
                <a:cubicBezTo>
                  <a:pt x="2122714" y="177800"/>
                  <a:pt x="2111159" y="171459"/>
                  <a:pt x="2100943" y="163286"/>
                </a:cubicBezTo>
                <a:cubicBezTo>
                  <a:pt x="2092929" y="156875"/>
                  <a:pt x="2088352" y="146104"/>
                  <a:pt x="2079172" y="141514"/>
                </a:cubicBezTo>
                <a:cubicBezTo>
                  <a:pt x="2058646" y="131251"/>
                  <a:pt x="2035629" y="127000"/>
                  <a:pt x="2013857" y="119743"/>
                </a:cubicBezTo>
                <a:lnTo>
                  <a:pt x="1981200" y="108857"/>
                </a:lnTo>
                <a:lnTo>
                  <a:pt x="1948543" y="97971"/>
                </a:lnTo>
                <a:cubicBezTo>
                  <a:pt x="1937657" y="87085"/>
                  <a:pt x="1928695" y="73853"/>
                  <a:pt x="1915886" y="65314"/>
                </a:cubicBezTo>
                <a:cubicBezTo>
                  <a:pt x="1906339" y="58949"/>
                  <a:pt x="1894674" y="55246"/>
                  <a:pt x="1883229" y="54428"/>
                </a:cubicBezTo>
                <a:cubicBezTo>
                  <a:pt x="1792673" y="47960"/>
                  <a:pt x="1701800" y="47171"/>
                  <a:pt x="1611086" y="43543"/>
                </a:cubicBezTo>
                <a:cubicBezTo>
                  <a:pt x="1589315" y="36286"/>
                  <a:pt x="1568275" y="26272"/>
                  <a:pt x="1545772" y="21771"/>
                </a:cubicBezTo>
                <a:lnTo>
                  <a:pt x="1436915" y="0"/>
                </a:lnTo>
                <a:cubicBezTo>
                  <a:pt x="1357086" y="3629"/>
                  <a:pt x="1277105" y="4757"/>
                  <a:pt x="1197429" y="10886"/>
                </a:cubicBezTo>
                <a:cubicBezTo>
                  <a:pt x="1179655" y="12253"/>
                  <a:pt x="1139778" y="26474"/>
                  <a:pt x="1121229" y="32657"/>
                </a:cubicBezTo>
                <a:cubicBezTo>
                  <a:pt x="1040777" y="113105"/>
                  <a:pt x="1165728" y="-5349"/>
                  <a:pt x="1066800" y="65314"/>
                </a:cubicBezTo>
                <a:cubicBezTo>
                  <a:pt x="1050097" y="77245"/>
                  <a:pt x="1040336" y="97471"/>
                  <a:pt x="1023257" y="108857"/>
                </a:cubicBezTo>
                <a:cubicBezTo>
                  <a:pt x="1012371" y="116114"/>
                  <a:pt x="1000816" y="122455"/>
                  <a:pt x="990600" y="130628"/>
                </a:cubicBezTo>
                <a:cubicBezTo>
                  <a:pt x="982586" y="137039"/>
                  <a:pt x="977630" y="147119"/>
                  <a:pt x="968829" y="152400"/>
                </a:cubicBezTo>
                <a:cubicBezTo>
                  <a:pt x="958990" y="158304"/>
                  <a:pt x="947058" y="159657"/>
                  <a:pt x="936172" y="163286"/>
                </a:cubicBezTo>
                <a:cubicBezTo>
                  <a:pt x="928915" y="170543"/>
                  <a:pt x="923580" y="180467"/>
                  <a:pt x="914400" y="185057"/>
                </a:cubicBezTo>
                <a:cubicBezTo>
                  <a:pt x="893874" y="195320"/>
                  <a:pt x="870857" y="199571"/>
                  <a:pt x="849086" y="206828"/>
                </a:cubicBezTo>
                <a:cubicBezTo>
                  <a:pt x="838200" y="210457"/>
                  <a:pt x="824543" y="209600"/>
                  <a:pt x="816429" y="217714"/>
                </a:cubicBezTo>
                <a:lnTo>
                  <a:pt x="805543" y="22860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ep 16"/>
          <p:cNvGrpSpPr/>
          <p:nvPr/>
        </p:nvGrpSpPr>
        <p:grpSpPr>
          <a:xfrm>
            <a:off x="3233057" y="2710543"/>
            <a:ext cx="2538633" cy="2590800"/>
            <a:chOff x="3233057" y="2710543"/>
            <a:chExt cx="2538633" cy="2590800"/>
          </a:xfrm>
        </p:grpSpPr>
        <p:sp>
          <p:nvSpPr>
            <p:cNvPr id="15" name="Vrije vorm 14"/>
            <p:cNvSpPr/>
            <p:nvPr/>
          </p:nvSpPr>
          <p:spPr>
            <a:xfrm>
              <a:off x="3233057" y="2710543"/>
              <a:ext cx="2538633" cy="2590800"/>
            </a:xfrm>
            <a:custGeom>
              <a:avLst/>
              <a:gdLst>
                <a:gd name="connsiteX0" fmla="*/ 65314 w 2538633"/>
                <a:gd name="connsiteY0" fmla="*/ 533400 h 2590800"/>
                <a:gd name="connsiteX1" fmla="*/ 32657 w 2538633"/>
                <a:gd name="connsiteY1" fmla="*/ 370114 h 2590800"/>
                <a:gd name="connsiteX2" fmla="*/ 21772 w 2538633"/>
                <a:gd name="connsiteY2" fmla="*/ 337457 h 2590800"/>
                <a:gd name="connsiteX3" fmla="*/ 0 w 2538633"/>
                <a:gd name="connsiteY3" fmla="*/ 315686 h 2590800"/>
                <a:gd name="connsiteX4" fmla="*/ 10886 w 2538633"/>
                <a:gd name="connsiteY4" fmla="*/ 185057 h 2590800"/>
                <a:gd name="connsiteX5" fmla="*/ 65314 w 2538633"/>
                <a:gd name="connsiteY5" fmla="*/ 130628 h 2590800"/>
                <a:gd name="connsiteX6" fmla="*/ 130629 w 2538633"/>
                <a:gd name="connsiteY6" fmla="*/ 108857 h 2590800"/>
                <a:gd name="connsiteX7" fmla="*/ 217714 w 2538633"/>
                <a:gd name="connsiteY7" fmla="*/ 76200 h 2590800"/>
                <a:gd name="connsiteX8" fmla="*/ 359229 w 2538633"/>
                <a:gd name="connsiteY8" fmla="*/ 65314 h 2590800"/>
                <a:gd name="connsiteX9" fmla="*/ 457200 w 2538633"/>
                <a:gd name="connsiteY9" fmla="*/ 43543 h 2590800"/>
                <a:gd name="connsiteX10" fmla="*/ 576943 w 2538633"/>
                <a:gd name="connsiteY10" fmla="*/ 21771 h 2590800"/>
                <a:gd name="connsiteX11" fmla="*/ 718457 w 2538633"/>
                <a:gd name="connsiteY11" fmla="*/ 0 h 2590800"/>
                <a:gd name="connsiteX12" fmla="*/ 1208314 w 2538633"/>
                <a:gd name="connsiteY12" fmla="*/ 10886 h 2590800"/>
                <a:gd name="connsiteX13" fmla="*/ 1306286 w 2538633"/>
                <a:gd name="connsiteY13" fmla="*/ 54428 h 2590800"/>
                <a:gd name="connsiteX14" fmla="*/ 1415143 w 2538633"/>
                <a:gd name="connsiteY14" fmla="*/ 97971 h 2590800"/>
                <a:gd name="connsiteX15" fmla="*/ 1480457 w 2538633"/>
                <a:gd name="connsiteY15" fmla="*/ 130628 h 2590800"/>
                <a:gd name="connsiteX16" fmla="*/ 1545772 w 2538633"/>
                <a:gd name="connsiteY16" fmla="*/ 152400 h 2590800"/>
                <a:gd name="connsiteX17" fmla="*/ 1578429 w 2538633"/>
                <a:gd name="connsiteY17" fmla="*/ 163286 h 2590800"/>
                <a:gd name="connsiteX18" fmla="*/ 1643743 w 2538633"/>
                <a:gd name="connsiteY18" fmla="*/ 195943 h 2590800"/>
                <a:gd name="connsiteX19" fmla="*/ 1676400 w 2538633"/>
                <a:gd name="connsiteY19" fmla="*/ 217714 h 2590800"/>
                <a:gd name="connsiteX20" fmla="*/ 1741714 w 2538633"/>
                <a:gd name="connsiteY20" fmla="*/ 239486 h 2590800"/>
                <a:gd name="connsiteX21" fmla="*/ 1807029 w 2538633"/>
                <a:gd name="connsiteY21" fmla="*/ 293914 h 2590800"/>
                <a:gd name="connsiteX22" fmla="*/ 1850572 w 2538633"/>
                <a:gd name="connsiteY22" fmla="*/ 337457 h 2590800"/>
                <a:gd name="connsiteX23" fmla="*/ 1926772 w 2538633"/>
                <a:gd name="connsiteY23" fmla="*/ 402771 h 2590800"/>
                <a:gd name="connsiteX24" fmla="*/ 1948543 w 2538633"/>
                <a:gd name="connsiteY24" fmla="*/ 435428 h 2590800"/>
                <a:gd name="connsiteX25" fmla="*/ 1992086 w 2538633"/>
                <a:gd name="connsiteY25" fmla="*/ 522514 h 2590800"/>
                <a:gd name="connsiteX26" fmla="*/ 2002972 w 2538633"/>
                <a:gd name="connsiteY26" fmla="*/ 576943 h 2590800"/>
                <a:gd name="connsiteX27" fmla="*/ 2024743 w 2538633"/>
                <a:gd name="connsiteY27" fmla="*/ 664028 h 2590800"/>
                <a:gd name="connsiteX28" fmla="*/ 2035629 w 2538633"/>
                <a:gd name="connsiteY28" fmla="*/ 772886 h 2590800"/>
                <a:gd name="connsiteX29" fmla="*/ 2046514 w 2538633"/>
                <a:gd name="connsiteY29" fmla="*/ 816428 h 2590800"/>
                <a:gd name="connsiteX30" fmla="*/ 2068286 w 2538633"/>
                <a:gd name="connsiteY30" fmla="*/ 1502228 h 2590800"/>
                <a:gd name="connsiteX31" fmla="*/ 2079172 w 2538633"/>
                <a:gd name="connsiteY31" fmla="*/ 1534886 h 2590800"/>
                <a:gd name="connsiteX32" fmla="*/ 2100943 w 2538633"/>
                <a:gd name="connsiteY32" fmla="*/ 1611086 h 2590800"/>
                <a:gd name="connsiteX33" fmla="*/ 2122714 w 2538633"/>
                <a:gd name="connsiteY33" fmla="*/ 1643743 h 2590800"/>
                <a:gd name="connsiteX34" fmla="*/ 2155372 w 2538633"/>
                <a:gd name="connsiteY34" fmla="*/ 1698171 h 2590800"/>
                <a:gd name="connsiteX35" fmla="*/ 2188029 w 2538633"/>
                <a:gd name="connsiteY35" fmla="*/ 1752600 h 2590800"/>
                <a:gd name="connsiteX36" fmla="*/ 2198914 w 2538633"/>
                <a:gd name="connsiteY36" fmla="*/ 1785257 h 2590800"/>
                <a:gd name="connsiteX37" fmla="*/ 2242457 w 2538633"/>
                <a:gd name="connsiteY37" fmla="*/ 1828800 h 2590800"/>
                <a:gd name="connsiteX38" fmla="*/ 2296886 w 2538633"/>
                <a:gd name="connsiteY38" fmla="*/ 1883228 h 2590800"/>
                <a:gd name="connsiteX39" fmla="*/ 2373086 w 2538633"/>
                <a:gd name="connsiteY39" fmla="*/ 1959428 h 2590800"/>
                <a:gd name="connsiteX40" fmla="*/ 2416629 w 2538633"/>
                <a:gd name="connsiteY40" fmla="*/ 2002971 h 2590800"/>
                <a:gd name="connsiteX41" fmla="*/ 2514600 w 2538633"/>
                <a:gd name="connsiteY41" fmla="*/ 2046514 h 2590800"/>
                <a:gd name="connsiteX42" fmla="*/ 2514600 w 2538633"/>
                <a:gd name="connsiteY42" fmla="*/ 2351314 h 2590800"/>
                <a:gd name="connsiteX43" fmla="*/ 2492829 w 2538633"/>
                <a:gd name="connsiteY43" fmla="*/ 2383971 h 2590800"/>
                <a:gd name="connsiteX44" fmla="*/ 2460172 w 2538633"/>
                <a:gd name="connsiteY44" fmla="*/ 2394857 h 2590800"/>
                <a:gd name="connsiteX45" fmla="*/ 2340429 w 2538633"/>
                <a:gd name="connsiteY45" fmla="*/ 2471057 h 2590800"/>
                <a:gd name="connsiteX46" fmla="*/ 2242457 w 2538633"/>
                <a:gd name="connsiteY46" fmla="*/ 2514600 h 2590800"/>
                <a:gd name="connsiteX47" fmla="*/ 2035629 w 2538633"/>
                <a:gd name="connsiteY47" fmla="*/ 2525486 h 2590800"/>
                <a:gd name="connsiteX48" fmla="*/ 1850572 w 2538633"/>
                <a:gd name="connsiteY48" fmla="*/ 2558143 h 2590800"/>
                <a:gd name="connsiteX49" fmla="*/ 1785257 w 2538633"/>
                <a:gd name="connsiteY49" fmla="*/ 2579914 h 2590800"/>
                <a:gd name="connsiteX50" fmla="*/ 1752600 w 2538633"/>
                <a:gd name="connsiteY50" fmla="*/ 2590800 h 2590800"/>
                <a:gd name="connsiteX51" fmla="*/ 1600200 w 2538633"/>
                <a:gd name="connsiteY51" fmla="*/ 2569028 h 2590800"/>
                <a:gd name="connsiteX52" fmla="*/ 1567543 w 2538633"/>
                <a:gd name="connsiteY52" fmla="*/ 2547257 h 2590800"/>
                <a:gd name="connsiteX53" fmla="*/ 1480457 w 2538633"/>
                <a:gd name="connsiteY53" fmla="*/ 2471057 h 2590800"/>
                <a:gd name="connsiteX54" fmla="*/ 1447800 w 2538633"/>
                <a:gd name="connsiteY54" fmla="*/ 2460171 h 2590800"/>
                <a:gd name="connsiteX55" fmla="*/ 1382486 w 2538633"/>
                <a:gd name="connsiteY55" fmla="*/ 2416628 h 2590800"/>
                <a:gd name="connsiteX56" fmla="*/ 1360714 w 2538633"/>
                <a:gd name="connsiteY56" fmla="*/ 2394857 h 2590800"/>
                <a:gd name="connsiteX57" fmla="*/ 1328057 w 2538633"/>
                <a:gd name="connsiteY57" fmla="*/ 2383971 h 2590800"/>
                <a:gd name="connsiteX58" fmla="*/ 1230086 w 2538633"/>
                <a:gd name="connsiteY58" fmla="*/ 2329543 h 2590800"/>
                <a:gd name="connsiteX59" fmla="*/ 1208314 w 2538633"/>
                <a:gd name="connsiteY59" fmla="*/ 2307771 h 2590800"/>
                <a:gd name="connsiteX60" fmla="*/ 1164772 w 2538633"/>
                <a:gd name="connsiteY60" fmla="*/ 2242457 h 2590800"/>
                <a:gd name="connsiteX61" fmla="*/ 1143000 w 2538633"/>
                <a:gd name="connsiteY61" fmla="*/ 2220686 h 2590800"/>
                <a:gd name="connsiteX62" fmla="*/ 1055914 w 2538633"/>
                <a:gd name="connsiteY62" fmla="*/ 2198914 h 2590800"/>
                <a:gd name="connsiteX63" fmla="*/ 947057 w 2538633"/>
                <a:gd name="connsiteY63" fmla="*/ 2122714 h 2590800"/>
                <a:gd name="connsiteX64" fmla="*/ 914400 w 2538633"/>
                <a:gd name="connsiteY64" fmla="*/ 2090057 h 2590800"/>
                <a:gd name="connsiteX65" fmla="*/ 881743 w 2538633"/>
                <a:gd name="connsiteY65" fmla="*/ 2068286 h 2590800"/>
                <a:gd name="connsiteX66" fmla="*/ 838200 w 2538633"/>
                <a:gd name="connsiteY66" fmla="*/ 2024743 h 2590800"/>
                <a:gd name="connsiteX67" fmla="*/ 772886 w 2538633"/>
                <a:gd name="connsiteY67" fmla="*/ 1981200 h 2590800"/>
                <a:gd name="connsiteX68" fmla="*/ 751114 w 2538633"/>
                <a:gd name="connsiteY68" fmla="*/ 1959428 h 2590800"/>
                <a:gd name="connsiteX69" fmla="*/ 685800 w 2538633"/>
                <a:gd name="connsiteY69" fmla="*/ 1948543 h 2590800"/>
                <a:gd name="connsiteX70" fmla="*/ 631372 w 2538633"/>
                <a:gd name="connsiteY70" fmla="*/ 1850571 h 2590800"/>
                <a:gd name="connsiteX71" fmla="*/ 609600 w 2538633"/>
                <a:gd name="connsiteY71" fmla="*/ 1817914 h 2590800"/>
                <a:gd name="connsiteX72" fmla="*/ 598714 w 2538633"/>
                <a:gd name="connsiteY72" fmla="*/ 1785257 h 2590800"/>
                <a:gd name="connsiteX73" fmla="*/ 555172 w 2538633"/>
                <a:gd name="connsiteY73" fmla="*/ 1730828 h 2590800"/>
                <a:gd name="connsiteX74" fmla="*/ 544286 w 2538633"/>
                <a:gd name="connsiteY74" fmla="*/ 1698171 h 2590800"/>
                <a:gd name="connsiteX75" fmla="*/ 522514 w 2538633"/>
                <a:gd name="connsiteY75" fmla="*/ 1676400 h 2590800"/>
                <a:gd name="connsiteX76" fmla="*/ 511629 w 2538633"/>
                <a:gd name="connsiteY76" fmla="*/ 1632857 h 2590800"/>
                <a:gd name="connsiteX77" fmla="*/ 489857 w 2538633"/>
                <a:gd name="connsiteY77" fmla="*/ 1567543 h 2590800"/>
                <a:gd name="connsiteX78" fmla="*/ 478972 w 2538633"/>
                <a:gd name="connsiteY78" fmla="*/ 1524000 h 2590800"/>
                <a:gd name="connsiteX79" fmla="*/ 457200 w 2538633"/>
                <a:gd name="connsiteY79" fmla="*/ 1502228 h 2590800"/>
                <a:gd name="connsiteX80" fmla="*/ 413657 w 2538633"/>
                <a:gd name="connsiteY80" fmla="*/ 1393371 h 2590800"/>
                <a:gd name="connsiteX81" fmla="*/ 391886 w 2538633"/>
                <a:gd name="connsiteY81" fmla="*/ 1317171 h 2590800"/>
                <a:gd name="connsiteX82" fmla="*/ 370114 w 2538633"/>
                <a:gd name="connsiteY82" fmla="*/ 1295400 h 2590800"/>
                <a:gd name="connsiteX83" fmla="*/ 326572 w 2538633"/>
                <a:gd name="connsiteY83" fmla="*/ 1208314 h 2590800"/>
                <a:gd name="connsiteX84" fmla="*/ 293914 w 2538633"/>
                <a:gd name="connsiteY84" fmla="*/ 1143000 h 2590800"/>
                <a:gd name="connsiteX85" fmla="*/ 283029 w 2538633"/>
                <a:gd name="connsiteY85" fmla="*/ 1110343 h 2590800"/>
                <a:gd name="connsiteX86" fmla="*/ 239486 w 2538633"/>
                <a:gd name="connsiteY86" fmla="*/ 1034143 h 2590800"/>
                <a:gd name="connsiteX87" fmla="*/ 217714 w 2538633"/>
                <a:gd name="connsiteY87" fmla="*/ 1012371 h 2590800"/>
                <a:gd name="connsiteX88" fmla="*/ 195943 w 2538633"/>
                <a:gd name="connsiteY88" fmla="*/ 947057 h 2590800"/>
                <a:gd name="connsiteX89" fmla="*/ 130629 w 2538633"/>
                <a:gd name="connsiteY89" fmla="*/ 859971 h 2590800"/>
                <a:gd name="connsiteX90" fmla="*/ 97972 w 2538633"/>
                <a:gd name="connsiteY90" fmla="*/ 751114 h 2590800"/>
                <a:gd name="connsiteX91" fmla="*/ 76200 w 2538633"/>
                <a:gd name="connsiteY91" fmla="*/ 729343 h 2590800"/>
                <a:gd name="connsiteX92" fmla="*/ 54429 w 2538633"/>
                <a:gd name="connsiteY92" fmla="*/ 664028 h 2590800"/>
                <a:gd name="connsiteX93" fmla="*/ 65314 w 2538633"/>
                <a:gd name="connsiteY93" fmla="*/ 6096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38633" h="2590800">
                  <a:moveTo>
                    <a:pt x="65314" y="533400"/>
                  </a:moveTo>
                  <a:cubicBezTo>
                    <a:pt x="51894" y="412613"/>
                    <a:pt x="64820" y="466604"/>
                    <a:pt x="32657" y="370114"/>
                  </a:cubicBezTo>
                  <a:cubicBezTo>
                    <a:pt x="29028" y="359228"/>
                    <a:pt x="29886" y="345570"/>
                    <a:pt x="21772" y="337457"/>
                  </a:cubicBezTo>
                  <a:lnTo>
                    <a:pt x="0" y="315686"/>
                  </a:lnTo>
                  <a:cubicBezTo>
                    <a:pt x="3629" y="272143"/>
                    <a:pt x="2317" y="227902"/>
                    <a:pt x="10886" y="185057"/>
                  </a:cubicBezTo>
                  <a:cubicBezTo>
                    <a:pt x="15488" y="162047"/>
                    <a:pt x="46198" y="139124"/>
                    <a:pt x="65314" y="130628"/>
                  </a:cubicBezTo>
                  <a:cubicBezTo>
                    <a:pt x="86285" y="121307"/>
                    <a:pt x="111534" y="121587"/>
                    <a:pt x="130629" y="108857"/>
                  </a:cubicBezTo>
                  <a:cubicBezTo>
                    <a:pt x="171071" y="81896"/>
                    <a:pt x="161219" y="82477"/>
                    <a:pt x="217714" y="76200"/>
                  </a:cubicBezTo>
                  <a:cubicBezTo>
                    <a:pt x="264736" y="70975"/>
                    <a:pt x="312057" y="68943"/>
                    <a:pt x="359229" y="65314"/>
                  </a:cubicBezTo>
                  <a:cubicBezTo>
                    <a:pt x="416810" y="46120"/>
                    <a:pt x="372902" y="58870"/>
                    <a:pt x="457200" y="43543"/>
                  </a:cubicBezTo>
                  <a:cubicBezTo>
                    <a:pt x="525964" y="31041"/>
                    <a:pt x="502097" y="32463"/>
                    <a:pt x="576943" y="21771"/>
                  </a:cubicBezTo>
                  <a:cubicBezTo>
                    <a:pt x="715345" y="2000"/>
                    <a:pt x="614499" y="20792"/>
                    <a:pt x="718457" y="0"/>
                  </a:cubicBezTo>
                  <a:cubicBezTo>
                    <a:pt x="881743" y="3629"/>
                    <a:pt x="1045270" y="1295"/>
                    <a:pt x="1208314" y="10886"/>
                  </a:cubicBezTo>
                  <a:cubicBezTo>
                    <a:pt x="1261282" y="14002"/>
                    <a:pt x="1268648" y="32921"/>
                    <a:pt x="1306286" y="54428"/>
                  </a:cubicBezTo>
                  <a:cubicBezTo>
                    <a:pt x="1351138" y="80058"/>
                    <a:pt x="1361610" y="80127"/>
                    <a:pt x="1415143" y="97971"/>
                  </a:cubicBezTo>
                  <a:cubicBezTo>
                    <a:pt x="1534237" y="137669"/>
                    <a:pt x="1353851" y="74359"/>
                    <a:pt x="1480457" y="130628"/>
                  </a:cubicBezTo>
                  <a:cubicBezTo>
                    <a:pt x="1501428" y="139949"/>
                    <a:pt x="1524000" y="145143"/>
                    <a:pt x="1545772" y="152400"/>
                  </a:cubicBezTo>
                  <a:cubicBezTo>
                    <a:pt x="1556658" y="156029"/>
                    <a:pt x="1568882" y="156921"/>
                    <a:pt x="1578429" y="163286"/>
                  </a:cubicBezTo>
                  <a:cubicBezTo>
                    <a:pt x="1672019" y="225678"/>
                    <a:pt x="1553606" y="150875"/>
                    <a:pt x="1643743" y="195943"/>
                  </a:cubicBezTo>
                  <a:cubicBezTo>
                    <a:pt x="1655445" y="201794"/>
                    <a:pt x="1664445" y="212401"/>
                    <a:pt x="1676400" y="217714"/>
                  </a:cubicBezTo>
                  <a:cubicBezTo>
                    <a:pt x="1697371" y="227035"/>
                    <a:pt x="1741714" y="239486"/>
                    <a:pt x="1741714" y="239486"/>
                  </a:cubicBezTo>
                  <a:cubicBezTo>
                    <a:pt x="1854974" y="352742"/>
                    <a:pt x="1700927" y="202970"/>
                    <a:pt x="1807029" y="293914"/>
                  </a:cubicBezTo>
                  <a:cubicBezTo>
                    <a:pt x="1822614" y="307272"/>
                    <a:pt x="1833493" y="326071"/>
                    <a:pt x="1850572" y="337457"/>
                  </a:cubicBezTo>
                  <a:cubicBezTo>
                    <a:pt x="1880118" y="357154"/>
                    <a:pt x="1905655" y="371094"/>
                    <a:pt x="1926772" y="402771"/>
                  </a:cubicBezTo>
                  <a:cubicBezTo>
                    <a:pt x="1934029" y="413657"/>
                    <a:pt x="1943230" y="423473"/>
                    <a:pt x="1948543" y="435428"/>
                  </a:cubicBezTo>
                  <a:cubicBezTo>
                    <a:pt x="1988569" y="525488"/>
                    <a:pt x="1947374" y="477804"/>
                    <a:pt x="1992086" y="522514"/>
                  </a:cubicBezTo>
                  <a:cubicBezTo>
                    <a:pt x="1995715" y="540657"/>
                    <a:pt x="1998812" y="558915"/>
                    <a:pt x="2002972" y="576943"/>
                  </a:cubicBezTo>
                  <a:cubicBezTo>
                    <a:pt x="2009700" y="606098"/>
                    <a:pt x="2024743" y="664028"/>
                    <a:pt x="2024743" y="664028"/>
                  </a:cubicBezTo>
                  <a:cubicBezTo>
                    <a:pt x="2028372" y="700314"/>
                    <a:pt x="2030472" y="736786"/>
                    <a:pt x="2035629" y="772886"/>
                  </a:cubicBezTo>
                  <a:cubicBezTo>
                    <a:pt x="2037745" y="787696"/>
                    <a:pt x="2045845" y="801482"/>
                    <a:pt x="2046514" y="816428"/>
                  </a:cubicBezTo>
                  <a:cubicBezTo>
                    <a:pt x="2056745" y="1044914"/>
                    <a:pt x="1995960" y="1285250"/>
                    <a:pt x="2068286" y="1502228"/>
                  </a:cubicBezTo>
                  <a:cubicBezTo>
                    <a:pt x="2071915" y="1513114"/>
                    <a:pt x="2076020" y="1523853"/>
                    <a:pt x="2079172" y="1534886"/>
                  </a:cubicBezTo>
                  <a:cubicBezTo>
                    <a:pt x="2083824" y="1551167"/>
                    <a:pt x="2092242" y="1593683"/>
                    <a:pt x="2100943" y="1611086"/>
                  </a:cubicBezTo>
                  <a:cubicBezTo>
                    <a:pt x="2106794" y="1622788"/>
                    <a:pt x="2116863" y="1632041"/>
                    <a:pt x="2122714" y="1643743"/>
                  </a:cubicBezTo>
                  <a:cubicBezTo>
                    <a:pt x="2150975" y="1700265"/>
                    <a:pt x="2112848" y="1655649"/>
                    <a:pt x="2155372" y="1698171"/>
                  </a:cubicBezTo>
                  <a:cubicBezTo>
                    <a:pt x="2186207" y="1790681"/>
                    <a:pt x="2143202" y="1677887"/>
                    <a:pt x="2188029" y="1752600"/>
                  </a:cubicBezTo>
                  <a:cubicBezTo>
                    <a:pt x="2193932" y="1762439"/>
                    <a:pt x="2192245" y="1775920"/>
                    <a:pt x="2198914" y="1785257"/>
                  </a:cubicBezTo>
                  <a:cubicBezTo>
                    <a:pt x="2210845" y="1801960"/>
                    <a:pt x="2231071" y="1811721"/>
                    <a:pt x="2242457" y="1828800"/>
                  </a:cubicBezTo>
                  <a:cubicBezTo>
                    <a:pt x="2271486" y="1872343"/>
                    <a:pt x="2253343" y="1854200"/>
                    <a:pt x="2296886" y="1883228"/>
                  </a:cubicBezTo>
                  <a:cubicBezTo>
                    <a:pt x="2346794" y="1958090"/>
                    <a:pt x="2315605" y="1940269"/>
                    <a:pt x="2373086" y="1959428"/>
                  </a:cubicBezTo>
                  <a:cubicBezTo>
                    <a:pt x="2387600" y="1973942"/>
                    <a:pt x="2397156" y="1996480"/>
                    <a:pt x="2416629" y="2002971"/>
                  </a:cubicBezTo>
                  <a:cubicBezTo>
                    <a:pt x="2494354" y="2028880"/>
                    <a:pt x="2462848" y="2012013"/>
                    <a:pt x="2514600" y="2046514"/>
                  </a:cubicBezTo>
                  <a:cubicBezTo>
                    <a:pt x="2552375" y="2159835"/>
                    <a:pt x="2540355" y="2110935"/>
                    <a:pt x="2514600" y="2351314"/>
                  </a:cubicBezTo>
                  <a:cubicBezTo>
                    <a:pt x="2513206" y="2364322"/>
                    <a:pt x="2503045" y="2375798"/>
                    <a:pt x="2492829" y="2383971"/>
                  </a:cubicBezTo>
                  <a:cubicBezTo>
                    <a:pt x="2483869" y="2391139"/>
                    <a:pt x="2471058" y="2391228"/>
                    <a:pt x="2460172" y="2394857"/>
                  </a:cubicBezTo>
                  <a:cubicBezTo>
                    <a:pt x="2289281" y="2565748"/>
                    <a:pt x="2519736" y="2351521"/>
                    <a:pt x="2340429" y="2471057"/>
                  </a:cubicBezTo>
                  <a:cubicBezTo>
                    <a:pt x="2308933" y="2492054"/>
                    <a:pt x="2284650" y="2512379"/>
                    <a:pt x="2242457" y="2514600"/>
                  </a:cubicBezTo>
                  <a:lnTo>
                    <a:pt x="2035629" y="2525486"/>
                  </a:lnTo>
                  <a:cubicBezTo>
                    <a:pt x="1932292" y="2559931"/>
                    <a:pt x="1993169" y="2545179"/>
                    <a:pt x="1850572" y="2558143"/>
                  </a:cubicBezTo>
                  <a:lnTo>
                    <a:pt x="1785257" y="2579914"/>
                  </a:lnTo>
                  <a:lnTo>
                    <a:pt x="1752600" y="2590800"/>
                  </a:lnTo>
                  <a:cubicBezTo>
                    <a:pt x="1722002" y="2588018"/>
                    <a:pt x="1642086" y="2589971"/>
                    <a:pt x="1600200" y="2569028"/>
                  </a:cubicBezTo>
                  <a:cubicBezTo>
                    <a:pt x="1588498" y="2563177"/>
                    <a:pt x="1578429" y="2554514"/>
                    <a:pt x="1567543" y="2547257"/>
                  </a:cubicBezTo>
                  <a:cubicBezTo>
                    <a:pt x="1542143" y="2509156"/>
                    <a:pt x="1534887" y="2489201"/>
                    <a:pt x="1480457" y="2471057"/>
                  </a:cubicBezTo>
                  <a:cubicBezTo>
                    <a:pt x="1469571" y="2467428"/>
                    <a:pt x="1457831" y="2465744"/>
                    <a:pt x="1447800" y="2460171"/>
                  </a:cubicBezTo>
                  <a:cubicBezTo>
                    <a:pt x="1424927" y="2447464"/>
                    <a:pt x="1400989" y="2435130"/>
                    <a:pt x="1382486" y="2416628"/>
                  </a:cubicBezTo>
                  <a:cubicBezTo>
                    <a:pt x="1375229" y="2409371"/>
                    <a:pt x="1369515" y="2400137"/>
                    <a:pt x="1360714" y="2394857"/>
                  </a:cubicBezTo>
                  <a:cubicBezTo>
                    <a:pt x="1350875" y="2388953"/>
                    <a:pt x="1338088" y="2389544"/>
                    <a:pt x="1328057" y="2383971"/>
                  </a:cubicBezTo>
                  <a:cubicBezTo>
                    <a:pt x="1215770" y="2321589"/>
                    <a:pt x="1303978" y="2354172"/>
                    <a:pt x="1230086" y="2329543"/>
                  </a:cubicBezTo>
                  <a:cubicBezTo>
                    <a:pt x="1222829" y="2322286"/>
                    <a:pt x="1214472" y="2315982"/>
                    <a:pt x="1208314" y="2307771"/>
                  </a:cubicBezTo>
                  <a:cubicBezTo>
                    <a:pt x="1192615" y="2286838"/>
                    <a:pt x="1183274" y="2260959"/>
                    <a:pt x="1164772" y="2242457"/>
                  </a:cubicBezTo>
                  <a:cubicBezTo>
                    <a:pt x="1157515" y="2235200"/>
                    <a:pt x="1152529" y="2224498"/>
                    <a:pt x="1143000" y="2220686"/>
                  </a:cubicBezTo>
                  <a:cubicBezTo>
                    <a:pt x="1115218" y="2209573"/>
                    <a:pt x="1055914" y="2198914"/>
                    <a:pt x="1055914" y="2198914"/>
                  </a:cubicBezTo>
                  <a:cubicBezTo>
                    <a:pt x="1027813" y="2180180"/>
                    <a:pt x="975263" y="2146890"/>
                    <a:pt x="947057" y="2122714"/>
                  </a:cubicBezTo>
                  <a:cubicBezTo>
                    <a:pt x="935368" y="2112695"/>
                    <a:pt x="926227" y="2099912"/>
                    <a:pt x="914400" y="2090057"/>
                  </a:cubicBezTo>
                  <a:cubicBezTo>
                    <a:pt x="904349" y="2081682"/>
                    <a:pt x="891676" y="2076800"/>
                    <a:pt x="881743" y="2068286"/>
                  </a:cubicBezTo>
                  <a:cubicBezTo>
                    <a:pt x="866158" y="2054928"/>
                    <a:pt x="855279" y="2036129"/>
                    <a:pt x="838200" y="2024743"/>
                  </a:cubicBezTo>
                  <a:cubicBezTo>
                    <a:pt x="816429" y="2010229"/>
                    <a:pt x="791388" y="1999702"/>
                    <a:pt x="772886" y="1981200"/>
                  </a:cubicBezTo>
                  <a:cubicBezTo>
                    <a:pt x="765629" y="1973943"/>
                    <a:pt x="760724" y="1963032"/>
                    <a:pt x="751114" y="1959428"/>
                  </a:cubicBezTo>
                  <a:cubicBezTo>
                    <a:pt x="730448" y="1951678"/>
                    <a:pt x="707571" y="1952171"/>
                    <a:pt x="685800" y="1948543"/>
                  </a:cubicBezTo>
                  <a:cubicBezTo>
                    <a:pt x="666640" y="1891064"/>
                    <a:pt x="681278" y="1925430"/>
                    <a:pt x="631372" y="1850571"/>
                  </a:cubicBezTo>
                  <a:cubicBezTo>
                    <a:pt x="624115" y="1839685"/>
                    <a:pt x="613737" y="1830326"/>
                    <a:pt x="609600" y="1817914"/>
                  </a:cubicBezTo>
                  <a:cubicBezTo>
                    <a:pt x="605971" y="1807028"/>
                    <a:pt x="603846" y="1795520"/>
                    <a:pt x="598714" y="1785257"/>
                  </a:cubicBezTo>
                  <a:cubicBezTo>
                    <a:pt x="584982" y="1757793"/>
                    <a:pt x="575421" y="1751078"/>
                    <a:pt x="555172" y="1730828"/>
                  </a:cubicBezTo>
                  <a:cubicBezTo>
                    <a:pt x="551543" y="1719942"/>
                    <a:pt x="550190" y="1708010"/>
                    <a:pt x="544286" y="1698171"/>
                  </a:cubicBezTo>
                  <a:cubicBezTo>
                    <a:pt x="539005" y="1689370"/>
                    <a:pt x="527104" y="1685580"/>
                    <a:pt x="522514" y="1676400"/>
                  </a:cubicBezTo>
                  <a:cubicBezTo>
                    <a:pt x="515823" y="1663019"/>
                    <a:pt x="515928" y="1647187"/>
                    <a:pt x="511629" y="1632857"/>
                  </a:cubicBezTo>
                  <a:cubicBezTo>
                    <a:pt x="505035" y="1610876"/>
                    <a:pt x="495423" y="1589807"/>
                    <a:pt x="489857" y="1567543"/>
                  </a:cubicBezTo>
                  <a:cubicBezTo>
                    <a:pt x="486229" y="1553029"/>
                    <a:pt x="485663" y="1537382"/>
                    <a:pt x="478972" y="1524000"/>
                  </a:cubicBezTo>
                  <a:cubicBezTo>
                    <a:pt x="474382" y="1514820"/>
                    <a:pt x="464457" y="1509485"/>
                    <a:pt x="457200" y="1502228"/>
                  </a:cubicBezTo>
                  <a:cubicBezTo>
                    <a:pt x="430297" y="1421519"/>
                    <a:pt x="445692" y="1457440"/>
                    <a:pt x="413657" y="1393371"/>
                  </a:cubicBezTo>
                  <a:cubicBezTo>
                    <a:pt x="411623" y="1385234"/>
                    <a:pt x="398581" y="1328328"/>
                    <a:pt x="391886" y="1317171"/>
                  </a:cubicBezTo>
                  <a:cubicBezTo>
                    <a:pt x="386605" y="1308370"/>
                    <a:pt x="377371" y="1302657"/>
                    <a:pt x="370114" y="1295400"/>
                  </a:cubicBezTo>
                  <a:cubicBezTo>
                    <a:pt x="345098" y="1220349"/>
                    <a:pt x="364570" y="1246314"/>
                    <a:pt x="326572" y="1208314"/>
                  </a:cubicBezTo>
                  <a:cubicBezTo>
                    <a:pt x="299721" y="1100914"/>
                    <a:pt x="335509" y="1212325"/>
                    <a:pt x="293914" y="1143000"/>
                  </a:cubicBezTo>
                  <a:cubicBezTo>
                    <a:pt x="288010" y="1133161"/>
                    <a:pt x="287549" y="1120890"/>
                    <a:pt x="283029" y="1110343"/>
                  </a:cubicBezTo>
                  <a:cubicBezTo>
                    <a:pt x="272716" y="1086278"/>
                    <a:pt x="256303" y="1055165"/>
                    <a:pt x="239486" y="1034143"/>
                  </a:cubicBezTo>
                  <a:cubicBezTo>
                    <a:pt x="233075" y="1026129"/>
                    <a:pt x="224971" y="1019628"/>
                    <a:pt x="217714" y="1012371"/>
                  </a:cubicBezTo>
                  <a:cubicBezTo>
                    <a:pt x="210457" y="990600"/>
                    <a:pt x="208673" y="966152"/>
                    <a:pt x="195943" y="947057"/>
                  </a:cubicBezTo>
                  <a:cubicBezTo>
                    <a:pt x="146707" y="873204"/>
                    <a:pt x="170902" y="900246"/>
                    <a:pt x="130629" y="859971"/>
                  </a:cubicBezTo>
                  <a:cubicBezTo>
                    <a:pt x="125696" y="840239"/>
                    <a:pt x="106805" y="759947"/>
                    <a:pt x="97972" y="751114"/>
                  </a:cubicBezTo>
                  <a:lnTo>
                    <a:pt x="76200" y="729343"/>
                  </a:lnTo>
                  <a:cubicBezTo>
                    <a:pt x="68943" y="707571"/>
                    <a:pt x="49929" y="686532"/>
                    <a:pt x="54429" y="664028"/>
                  </a:cubicBezTo>
                  <a:lnTo>
                    <a:pt x="65314" y="6096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Vrije vorm 15"/>
            <p:cNvSpPr/>
            <p:nvPr/>
          </p:nvSpPr>
          <p:spPr>
            <a:xfrm>
              <a:off x="3287486" y="3222171"/>
              <a:ext cx="0" cy="119743"/>
            </a:xfrm>
            <a:custGeom>
              <a:avLst/>
              <a:gdLst>
                <a:gd name="connsiteX0" fmla="*/ 0 w 0"/>
                <a:gd name="connsiteY0" fmla="*/ 0 h 119743"/>
                <a:gd name="connsiteX1" fmla="*/ 0 w 0"/>
                <a:gd name="connsiteY1" fmla="*/ 119743 h 11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743">
                  <a:moveTo>
                    <a:pt x="0" y="0"/>
                  </a:moveTo>
                  <a:lnTo>
                    <a:pt x="0" y="11974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rije vorm 1"/>
          <p:cNvSpPr/>
          <p:nvPr/>
        </p:nvSpPr>
        <p:spPr>
          <a:xfrm>
            <a:off x="2329543" y="1957725"/>
            <a:ext cx="881743" cy="1003189"/>
          </a:xfrm>
          <a:custGeom>
            <a:avLst/>
            <a:gdLst>
              <a:gd name="connsiteX0" fmla="*/ 674914 w 881743"/>
              <a:gd name="connsiteY0" fmla="*/ 1704 h 1003189"/>
              <a:gd name="connsiteX1" fmla="*/ 707571 w 881743"/>
              <a:gd name="connsiteY1" fmla="*/ 99675 h 1003189"/>
              <a:gd name="connsiteX2" fmla="*/ 729343 w 881743"/>
              <a:gd name="connsiteY2" fmla="*/ 175875 h 1003189"/>
              <a:gd name="connsiteX3" fmla="*/ 740228 w 881743"/>
              <a:gd name="connsiteY3" fmla="*/ 252075 h 1003189"/>
              <a:gd name="connsiteX4" fmla="*/ 751114 w 881743"/>
              <a:gd name="connsiteY4" fmla="*/ 295618 h 1003189"/>
              <a:gd name="connsiteX5" fmla="*/ 783771 w 881743"/>
              <a:gd name="connsiteY5" fmla="*/ 415361 h 1003189"/>
              <a:gd name="connsiteX6" fmla="*/ 805543 w 881743"/>
              <a:gd name="connsiteY6" fmla="*/ 502446 h 1003189"/>
              <a:gd name="connsiteX7" fmla="*/ 816428 w 881743"/>
              <a:gd name="connsiteY7" fmla="*/ 545989 h 1003189"/>
              <a:gd name="connsiteX8" fmla="*/ 838200 w 881743"/>
              <a:gd name="connsiteY8" fmla="*/ 611304 h 1003189"/>
              <a:gd name="connsiteX9" fmla="*/ 849086 w 881743"/>
              <a:gd name="connsiteY9" fmla="*/ 654846 h 1003189"/>
              <a:gd name="connsiteX10" fmla="*/ 870857 w 881743"/>
              <a:gd name="connsiteY10" fmla="*/ 720161 h 1003189"/>
              <a:gd name="connsiteX11" fmla="*/ 881743 w 881743"/>
              <a:gd name="connsiteY11" fmla="*/ 752818 h 1003189"/>
              <a:gd name="connsiteX12" fmla="*/ 859971 w 881743"/>
              <a:gd name="connsiteY12" fmla="*/ 839904 h 1003189"/>
              <a:gd name="connsiteX13" fmla="*/ 805543 w 881743"/>
              <a:gd name="connsiteY13" fmla="*/ 894332 h 1003189"/>
              <a:gd name="connsiteX14" fmla="*/ 751114 w 881743"/>
              <a:gd name="connsiteY14" fmla="*/ 937875 h 1003189"/>
              <a:gd name="connsiteX15" fmla="*/ 729343 w 881743"/>
              <a:gd name="connsiteY15" fmla="*/ 970532 h 1003189"/>
              <a:gd name="connsiteX16" fmla="*/ 598714 w 881743"/>
              <a:gd name="connsiteY16" fmla="*/ 1003189 h 1003189"/>
              <a:gd name="connsiteX17" fmla="*/ 489857 w 881743"/>
              <a:gd name="connsiteY17" fmla="*/ 992304 h 1003189"/>
              <a:gd name="connsiteX18" fmla="*/ 315686 w 881743"/>
              <a:gd name="connsiteY18" fmla="*/ 959646 h 1003189"/>
              <a:gd name="connsiteX19" fmla="*/ 293914 w 881743"/>
              <a:gd name="connsiteY19" fmla="*/ 937875 h 1003189"/>
              <a:gd name="connsiteX20" fmla="*/ 250371 w 881743"/>
              <a:gd name="connsiteY20" fmla="*/ 926989 h 1003189"/>
              <a:gd name="connsiteX21" fmla="*/ 217714 w 881743"/>
              <a:gd name="connsiteY21" fmla="*/ 916104 h 1003189"/>
              <a:gd name="connsiteX22" fmla="*/ 195943 w 881743"/>
              <a:gd name="connsiteY22" fmla="*/ 894332 h 1003189"/>
              <a:gd name="connsiteX23" fmla="*/ 163286 w 881743"/>
              <a:gd name="connsiteY23" fmla="*/ 872561 h 1003189"/>
              <a:gd name="connsiteX24" fmla="*/ 119743 w 881743"/>
              <a:gd name="connsiteY24" fmla="*/ 818132 h 1003189"/>
              <a:gd name="connsiteX25" fmla="*/ 43543 w 881743"/>
              <a:gd name="connsiteY25" fmla="*/ 720161 h 1003189"/>
              <a:gd name="connsiteX26" fmla="*/ 0 w 881743"/>
              <a:gd name="connsiteY26" fmla="*/ 643961 h 1003189"/>
              <a:gd name="connsiteX27" fmla="*/ 10886 w 881743"/>
              <a:gd name="connsiteY27" fmla="*/ 469789 h 1003189"/>
              <a:gd name="connsiteX28" fmla="*/ 21771 w 881743"/>
              <a:gd name="connsiteY28" fmla="*/ 437132 h 1003189"/>
              <a:gd name="connsiteX29" fmla="*/ 43543 w 881743"/>
              <a:gd name="connsiteY29" fmla="*/ 415361 h 1003189"/>
              <a:gd name="connsiteX30" fmla="*/ 54428 w 881743"/>
              <a:gd name="connsiteY30" fmla="*/ 382704 h 1003189"/>
              <a:gd name="connsiteX31" fmla="*/ 108857 w 881743"/>
              <a:gd name="connsiteY31" fmla="*/ 328275 h 1003189"/>
              <a:gd name="connsiteX32" fmla="*/ 119743 w 881743"/>
              <a:gd name="connsiteY32" fmla="*/ 295618 h 1003189"/>
              <a:gd name="connsiteX33" fmla="*/ 195943 w 881743"/>
              <a:gd name="connsiteY33" fmla="*/ 230304 h 1003189"/>
              <a:gd name="connsiteX34" fmla="*/ 283028 w 881743"/>
              <a:gd name="connsiteY34" fmla="*/ 154104 h 1003189"/>
              <a:gd name="connsiteX35" fmla="*/ 315686 w 881743"/>
              <a:gd name="connsiteY35" fmla="*/ 132332 h 1003189"/>
              <a:gd name="connsiteX36" fmla="*/ 381000 w 881743"/>
              <a:gd name="connsiteY36" fmla="*/ 99675 h 1003189"/>
              <a:gd name="connsiteX37" fmla="*/ 435428 w 881743"/>
              <a:gd name="connsiteY37" fmla="*/ 45246 h 1003189"/>
              <a:gd name="connsiteX38" fmla="*/ 500743 w 881743"/>
              <a:gd name="connsiteY38" fmla="*/ 23475 h 1003189"/>
              <a:gd name="connsiteX39" fmla="*/ 653143 w 881743"/>
              <a:gd name="connsiteY39" fmla="*/ 34361 h 1003189"/>
              <a:gd name="connsiteX40" fmla="*/ 674914 w 881743"/>
              <a:gd name="connsiteY40" fmla="*/ 1704 h 100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1743" h="1003189">
                <a:moveTo>
                  <a:pt x="674914" y="1704"/>
                </a:moveTo>
                <a:cubicBezTo>
                  <a:pt x="683985" y="12590"/>
                  <a:pt x="667511" y="-10491"/>
                  <a:pt x="707571" y="99675"/>
                </a:cubicBezTo>
                <a:cubicBezTo>
                  <a:pt x="716599" y="124501"/>
                  <a:pt x="722086" y="150475"/>
                  <a:pt x="729343" y="175875"/>
                </a:cubicBezTo>
                <a:cubicBezTo>
                  <a:pt x="732971" y="201275"/>
                  <a:pt x="735638" y="226831"/>
                  <a:pt x="740228" y="252075"/>
                </a:cubicBezTo>
                <a:cubicBezTo>
                  <a:pt x="742904" y="266795"/>
                  <a:pt x="748438" y="280898"/>
                  <a:pt x="751114" y="295618"/>
                </a:cubicBezTo>
                <a:cubicBezTo>
                  <a:pt x="769944" y="399181"/>
                  <a:pt x="746953" y="341723"/>
                  <a:pt x="783771" y="415361"/>
                </a:cubicBezTo>
                <a:cubicBezTo>
                  <a:pt x="805908" y="526040"/>
                  <a:pt x="783224" y="424329"/>
                  <a:pt x="805543" y="502446"/>
                </a:cubicBezTo>
                <a:cubicBezTo>
                  <a:pt x="809653" y="516831"/>
                  <a:pt x="812129" y="531659"/>
                  <a:pt x="816428" y="545989"/>
                </a:cubicBezTo>
                <a:cubicBezTo>
                  <a:pt x="823022" y="567971"/>
                  <a:pt x="832634" y="589040"/>
                  <a:pt x="838200" y="611304"/>
                </a:cubicBezTo>
                <a:cubicBezTo>
                  <a:pt x="841829" y="625818"/>
                  <a:pt x="844787" y="640516"/>
                  <a:pt x="849086" y="654846"/>
                </a:cubicBezTo>
                <a:cubicBezTo>
                  <a:pt x="855680" y="676827"/>
                  <a:pt x="863600" y="698389"/>
                  <a:pt x="870857" y="720161"/>
                </a:cubicBezTo>
                <a:lnTo>
                  <a:pt x="881743" y="752818"/>
                </a:lnTo>
                <a:cubicBezTo>
                  <a:pt x="877602" y="773520"/>
                  <a:pt x="871129" y="817588"/>
                  <a:pt x="859971" y="839904"/>
                </a:cubicBezTo>
                <a:cubicBezTo>
                  <a:pt x="838200" y="883447"/>
                  <a:pt x="841829" y="865303"/>
                  <a:pt x="805543" y="894332"/>
                </a:cubicBezTo>
                <a:cubicBezTo>
                  <a:pt x="727987" y="956377"/>
                  <a:pt x="851627" y="870867"/>
                  <a:pt x="751114" y="937875"/>
                </a:cubicBezTo>
                <a:cubicBezTo>
                  <a:pt x="743857" y="948761"/>
                  <a:pt x="740437" y="963598"/>
                  <a:pt x="729343" y="970532"/>
                </a:cubicBezTo>
                <a:cubicBezTo>
                  <a:pt x="697976" y="990136"/>
                  <a:pt x="633878" y="997329"/>
                  <a:pt x="598714" y="1003189"/>
                </a:cubicBezTo>
                <a:cubicBezTo>
                  <a:pt x="562428" y="999561"/>
                  <a:pt x="525989" y="997231"/>
                  <a:pt x="489857" y="992304"/>
                </a:cubicBezTo>
                <a:cubicBezTo>
                  <a:pt x="383242" y="977766"/>
                  <a:pt x="388914" y="977954"/>
                  <a:pt x="315686" y="959646"/>
                </a:cubicBezTo>
                <a:cubicBezTo>
                  <a:pt x="308429" y="952389"/>
                  <a:pt x="303094" y="942465"/>
                  <a:pt x="293914" y="937875"/>
                </a:cubicBezTo>
                <a:cubicBezTo>
                  <a:pt x="280532" y="931184"/>
                  <a:pt x="264756" y="931099"/>
                  <a:pt x="250371" y="926989"/>
                </a:cubicBezTo>
                <a:cubicBezTo>
                  <a:pt x="239338" y="923837"/>
                  <a:pt x="228600" y="919732"/>
                  <a:pt x="217714" y="916104"/>
                </a:cubicBezTo>
                <a:cubicBezTo>
                  <a:pt x="210457" y="908847"/>
                  <a:pt x="203957" y="900743"/>
                  <a:pt x="195943" y="894332"/>
                </a:cubicBezTo>
                <a:cubicBezTo>
                  <a:pt x="185727" y="886159"/>
                  <a:pt x="171459" y="882777"/>
                  <a:pt x="163286" y="872561"/>
                </a:cubicBezTo>
                <a:cubicBezTo>
                  <a:pt x="103192" y="797444"/>
                  <a:pt x="213336" y="880530"/>
                  <a:pt x="119743" y="818132"/>
                </a:cubicBezTo>
                <a:cubicBezTo>
                  <a:pt x="9696" y="653063"/>
                  <a:pt x="128805" y="822475"/>
                  <a:pt x="43543" y="720161"/>
                </a:cubicBezTo>
                <a:cubicBezTo>
                  <a:pt x="24307" y="697079"/>
                  <a:pt x="13311" y="670583"/>
                  <a:pt x="0" y="643961"/>
                </a:cubicBezTo>
                <a:cubicBezTo>
                  <a:pt x="3629" y="585904"/>
                  <a:pt x="4797" y="527640"/>
                  <a:pt x="10886" y="469789"/>
                </a:cubicBezTo>
                <a:cubicBezTo>
                  <a:pt x="12087" y="458378"/>
                  <a:pt x="15867" y="446971"/>
                  <a:pt x="21771" y="437132"/>
                </a:cubicBezTo>
                <a:cubicBezTo>
                  <a:pt x="27051" y="428331"/>
                  <a:pt x="36286" y="422618"/>
                  <a:pt x="43543" y="415361"/>
                </a:cubicBezTo>
                <a:cubicBezTo>
                  <a:pt x="47171" y="404475"/>
                  <a:pt x="47543" y="391884"/>
                  <a:pt x="54428" y="382704"/>
                </a:cubicBezTo>
                <a:cubicBezTo>
                  <a:pt x="69823" y="362177"/>
                  <a:pt x="108857" y="328275"/>
                  <a:pt x="108857" y="328275"/>
                </a:cubicBezTo>
                <a:cubicBezTo>
                  <a:pt x="112486" y="317389"/>
                  <a:pt x="113074" y="304955"/>
                  <a:pt x="119743" y="295618"/>
                </a:cubicBezTo>
                <a:cubicBezTo>
                  <a:pt x="143741" y="262021"/>
                  <a:pt x="164561" y="251225"/>
                  <a:pt x="195943" y="230304"/>
                </a:cubicBezTo>
                <a:cubicBezTo>
                  <a:pt x="232228" y="175874"/>
                  <a:pt x="206828" y="204904"/>
                  <a:pt x="283028" y="154104"/>
                </a:cubicBezTo>
                <a:cubicBezTo>
                  <a:pt x="293914" y="146847"/>
                  <a:pt x="303274" y="136469"/>
                  <a:pt x="315686" y="132332"/>
                </a:cubicBezTo>
                <a:cubicBezTo>
                  <a:pt x="346516" y="122055"/>
                  <a:pt x="355029" y="122399"/>
                  <a:pt x="381000" y="99675"/>
                </a:cubicBezTo>
                <a:cubicBezTo>
                  <a:pt x="400309" y="82779"/>
                  <a:pt x="411087" y="53359"/>
                  <a:pt x="435428" y="45246"/>
                </a:cubicBezTo>
                <a:lnTo>
                  <a:pt x="500743" y="23475"/>
                </a:lnTo>
                <a:cubicBezTo>
                  <a:pt x="551543" y="27104"/>
                  <a:pt x="602562" y="28410"/>
                  <a:pt x="653143" y="34361"/>
                </a:cubicBezTo>
                <a:cubicBezTo>
                  <a:pt x="664539" y="35702"/>
                  <a:pt x="665843" y="-9182"/>
                  <a:pt x="674914" y="1704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rije vorm 3"/>
          <p:cNvSpPr/>
          <p:nvPr/>
        </p:nvSpPr>
        <p:spPr>
          <a:xfrm>
            <a:off x="3592286" y="1755174"/>
            <a:ext cx="741000" cy="933597"/>
          </a:xfrm>
          <a:custGeom>
            <a:avLst/>
            <a:gdLst>
              <a:gd name="connsiteX0" fmla="*/ 65314 w 741000"/>
              <a:gd name="connsiteY0" fmla="*/ 19197 h 933597"/>
              <a:gd name="connsiteX1" fmla="*/ 54428 w 741000"/>
              <a:gd name="connsiteY1" fmla="*/ 73626 h 933597"/>
              <a:gd name="connsiteX2" fmla="*/ 43543 w 741000"/>
              <a:gd name="connsiteY2" fmla="*/ 323997 h 933597"/>
              <a:gd name="connsiteX3" fmla="*/ 32657 w 741000"/>
              <a:gd name="connsiteY3" fmla="*/ 356655 h 933597"/>
              <a:gd name="connsiteX4" fmla="*/ 10885 w 741000"/>
              <a:gd name="connsiteY4" fmla="*/ 378426 h 933597"/>
              <a:gd name="connsiteX5" fmla="*/ 0 w 741000"/>
              <a:gd name="connsiteY5" fmla="*/ 411083 h 933597"/>
              <a:gd name="connsiteX6" fmla="*/ 32657 w 741000"/>
              <a:gd name="connsiteY6" fmla="*/ 596140 h 933597"/>
              <a:gd name="connsiteX7" fmla="*/ 43543 w 741000"/>
              <a:gd name="connsiteY7" fmla="*/ 628797 h 933597"/>
              <a:gd name="connsiteX8" fmla="*/ 65314 w 741000"/>
              <a:gd name="connsiteY8" fmla="*/ 672340 h 933597"/>
              <a:gd name="connsiteX9" fmla="*/ 108857 w 741000"/>
              <a:gd name="connsiteY9" fmla="*/ 715883 h 933597"/>
              <a:gd name="connsiteX10" fmla="*/ 119743 w 741000"/>
              <a:gd name="connsiteY10" fmla="*/ 748540 h 933597"/>
              <a:gd name="connsiteX11" fmla="*/ 195943 w 741000"/>
              <a:gd name="connsiteY11" fmla="*/ 857397 h 933597"/>
              <a:gd name="connsiteX12" fmla="*/ 217714 w 741000"/>
              <a:gd name="connsiteY12" fmla="*/ 879169 h 933597"/>
              <a:gd name="connsiteX13" fmla="*/ 239485 w 741000"/>
              <a:gd name="connsiteY13" fmla="*/ 911826 h 933597"/>
              <a:gd name="connsiteX14" fmla="*/ 304800 w 741000"/>
              <a:gd name="connsiteY14" fmla="*/ 933597 h 933597"/>
              <a:gd name="connsiteX15" fmla="*/ 446314 w 741000"/>
              <a:gd name="connsiteY15" fmla="*/ 900940 h 933597"/>
              <a:gd name="connsiteX16" fmla="*/ 522514 w 741000"/>
              <a:gd name="connsiteY16" fmla="*/ 868283 h 933597"/>
              <a:gd name="connsiteX17" fmla="*/ 685800 w 741000"/>
              <a:gd name="connsiteY17" fmla="*/ 857397 h 933597"/>
              <a:gd name="connsiteX18" fmla="*/ 729343 w 741000"/>
              <a:gd name="connsiteY18" fmla="*/ 661455 h 933597"/>
              <a:gd name="connsiteX19" fmla="*/ 696685 w 741000"/>
              <a:gd name="connsiteY19" fmla="*/ 411083 h 933597"/>
              <a:gd name="connsiteX20" fmla="*/ 664028 w 741000"/>
              <a:gd name="connsiteY20" fmla="*/ 400197 h 933597"/>
              <a:gd name="connsiteX21" fmla="*/ 598714 w 741000"/>
              <a:gd name="connsiteY21" fmla="*/ 345769 h 933597"/>
              <a:gd name="connsiteX22" fmla="*/ 544285 w 741000"/>
              <a:gd name="connsiteY22" fmla="*/ 302226 h 933597"/>
              <a:gd name="connsiteX23" fmla="*/ 522514 w 741000"/>
              <a:gd name="connsiteY23" fmla="*/ 269569 h 933597"/>
              <a:gd name="connsiteX24" fmla="*/ 500743 w 741000"/>
              <a:gd name="connsiteY24" fmla="*/ 247797 h 933597"/>
              <a:gd name="connsiteX25" fmla="*/ 489857 w 741000"/>
              <a:gd name="connsiteY25" fmla="*/ 182483 h 933597"/>
              <a:gd name="connsiteX26" fmla="*/ 468085 w 741000"/>
              <a:gd name="connsiteY26" fmla="*/ 160712 h 933597"/>
              <a:gd name="connsiteX27" fmla="*/ 402771 w 741000"/>
              <a:gd name="connsiteY27" fmla="*/ 117169 h 933597"/>
              <a:gd name="connsiteX28" fmla="*/ 326571 w 741000"/>
              <a:gd name="connsiteY28" fmla="*/ 51855 h 933597"/>
              <a:gd name="connsiteX29" fmla="*/ 293914 w 741000"/>
              <a:gd name="connsiteY29" fmla="*/ 40969 h 933597"/>
              <a:gd name="connsiteX30" fmla="*/ 65314 w 741000"/>
              <a:gd name="connsiteY30" fmla="*/ 19197 h 93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1000" h="933597">
                <a:moveTo>
                  <a:pt x="65314" y="19197"/>
                </a:moveTo>
                <a:cubicBezTo>
                  <a:pt x="25400" y="24640"/>
                  <a:pt x="55746" y="55171"/>
                  <a:pt x="54428" y="73626"/>
                </a:cubicBezTo>
                <a:cubicBezTo>
                  <a:pt x="48476" y="156950"/>
                  <a:pt x="49950" y="240707"/>
                  <a:pt x="43543" y="323997"/>
                </a:cubicBezTo>
                <a:cubicBezTo>
                  <a:pt x="42663" y="335438"/>
                  <a:pt x="38561" y="346815"/>
                  <a:pt x="32657" y="356655"/>
                </a:cubicBezTo>
                <a:cubicBezTo>
                  <a:pt x="27377" y="365456"/>
                  <a:pt x="18142" y="371169"/>
                  <a:pt x="10885" y="378426"/>
                </a:cubicBezTo>
                <a:cubicBezTo>
                  <a:pt x="7257" y="389312"/>
                  <a:pt x="0" y="399609"/>
                  <a:pt x="0" y="411083"/>
                </a:cubicBezTo>
                <a:cubicBezTo>
                  <a:pt x="0" y="514794"/>
                  <a:pt x="5633" y="515070"/>
                  <a:pt x="32657" y="596140"/>
                </a:cubicBezTo>
                <a:cubicBezTo>
                  <a:pt x="36286" y="607026"/>
                  <a:pt x="38412" y="618534"/>
                  <a:pt x="43543" y="628797"/>
                </a:cubicBezTo>
                <a:cubicBezTo>
                  <a:pt x="50800" y="643311"/>
                  <a:pt x="55578" y="659358"/>
                  <a:pt x="65314" y="672340"/>
                </a:cubicBezTo>
                <a:cubicBezTo>
                  <a:pt x="77630" y="688761"/>
                  <a:pt x="108857" y="715883"/>
                  <a:pt x="108857" y="715883"/>
                </a:cubicBezTo>
                <a:cubicBezTo>
                  <a:pt x="112486" y="726769"/>
                  <a:pt x="114171" y="738509"/>
                  <a:pt x="119743" y="748540"/>
                </a:cubicBezTo>
                <a:cubicBezTo>
                  <a:pt x="131057" y="768906"/>
                  <a:pt x="176909" y="834556"/>
                  <a:pt x="195943" y="857397"/>
                </a:cubicBezTo>
                <a:cubicBezTo>
                  <a:pt x="202513" y="865281"/>
                  <a:pt x="211303" y="871155"/>
                  <a:pt x="217714" y="879169"/>
                </a:cubicBezTo>
                <a:cubicBezTo>
                  <a:pt x="225887" y="889385"/>
                  <a:pt x="228391" y="904892"/>
                  <a:pt x="239485" y="911826"/>
                </a:cubicBezTo>
                <a:cubicBezTo>
                  <a:pt x="258946" y="923989"/>
                  <a:pt x="304800" y="933597"/>
                  <a:pt x="304800" y="933597"/>
                </a:cubicBezTo>
                <a:cubicBezTo>
                  <a:pt x="356947" y="926148"/>
                  <a:pt x="398493" y="924850"/>
                  <a:pt x="446314" y="900940"/>
                </a:cubicBezTo>
                <a:cubicBezTo>
                  <a:pt x="461286" y="893454"/>
                  <a:pt x="501922" y="870571"/>
                  <a:pt x="522514" y="868283"/>
                </a:cubicBezTo>
                <a:cubicBezTo>
                  <a:pt x="576730" y="862259"/>
                  <a:pt x="631371" y="861026"/>
                  <a:pt x="685800" y="857397"/>
                </a:cubicBezTo>
                <a:cubicBezTo>
                  <a:pt x="774932" y="827688"/>
                  <a:pt x="729343" y="854114"/>
                  <a:pt x="729343" y="661455"/>
                </a:cubicBezTo>
                <a:cubicBezTo>
                  <a:pt x="729343" y="654531"/>
                  <a:pt x="770869" y="455594"/>
                  <a:pt x="696685" y="411083"/>
                </a:cubicBezTo>
                <a:cubicBezTo>
                  <a:pt x="686846" y="405179"/>
                  <a:pt x="674914" y="403826"/>
                  <a:pt x="664028" y="400197"/>
                </a:cubicBezTo>
                <a:cubicBezTo>
                  <a:pt x="586446" y="322615"/>
                  <a:pt x="674497" y="406397"/>
                  <a:pt x="598714" y="345769"/>
                </a:cubicBezTo>
                <a:cubicBezTo>
                  <a:pt x="521165" y="283729"/>
                  <a:pt x="644793" y="369228"/>
                  <a:pt x="544285" y="302226"/>
                </a:cubicBezTo>
                <a:cubicBezTo>
                  <a:pt x="537028" y="291340"/>
                  <a:pt x="530687" y="279785"/>
                  <a:pt x="522514" y="269569"/>
                </a:cubicBezTo>
                <a:cubicBezTo>
                  <a:pt x="516103" y="261555"/>
                  <a:pt x="504347" y="257407"/>
                  <a:pt x="500743" y="247797"/>
                </a:cubicBezTo>
                <a:cubicBezTo>
                  <a:pt x="492993" y="227131"/>
                  <a:pt x="497607" y="203149"/>
                  <a:pt x="489857" y="182483"/>
                </a:cubicBezTo>
                <a:cubicBezTo>
                  <a:pt x="486253" y="172873"/>
                  <a:pt x="476296" y="166870"/>
                  <a:pt x="468085" y="160712"/>
                </a:cubicBezTo>
                <a:cubicBezTo>
                  <a:pt x="447152" y="145013"/>
                  <a:pt x="421273" y="135671"/>
                  <a:pt x="402771" y="117169"/>
                </a:cubicBezTo>
                <a:cubicBezTo>
                  <a:pt x="375987" y="90385"/>
                  <a:pt x="359729" y="68434"/>
                  <a:pt x="326571" y="51855"/>
                </a:cubicBezTo>
                <a:cubicBezTo>
                  <a:pt x="316308" y="46723"/>
                  <a:pt x="304800" y="44598"/>
                  <a:pt x="293914" y="40969"/>
                </a:cubicBezTo>
                <a:cubicBezTo>
                  <a:pt x="220828" y="-32120"/>
                  <a:pt x="105228" y="13754"/>
                  <a:pt x="65314" y="19197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rije vorm 4"/>
          <p:cNvSpPr/>
          <p:nvPr/>
        </p:nvSpPr>
        <p:spPr>
          <a:xfrm>
            <a:off x="4504350" y="1850571"/>
            <a:ext cx="1037940" cy="1089290"/>
          </a:xfrm>
          <a:custGeom>
            <a:avLst/>
            <a:gdLst>
              <a:gd name="connsiteX0" fmla="*/ 2336 w 1037940"/>
              <a:gd name="connsiteY0" fmla="*/ 141515 h 1089290"/>
              <a:gd name="connsiteX1" fmla="*/ 24107 w 1037940"/>
              <a:gd name="connsiteY1" fmla="*/ 195943 h 1089290"/>
              <a:gd name="connsiteX2" fmla="*/ 56764 w 1037940"/>
              <a:gd name="connsiteY2" fmla="*/ 217715 h 1089290"/>
              <a:gd name="connsiteX3" fmla="*/ 100307 w 1037940"/>
              <a:gd name="connsiteY3" fmla="*/ 250372 h 1089290"/>
              <a:gd name="connsiteX4" fmla="*/ 122079 w 1037940"/>
              <a:gd name="connsiteY4" fmla="*/ 272143 h 1089290"/>
              <a:gd name="connsiteX5" fmla="*/ 209164 w 1037940"/>
              <a:gd name="connsiteY5" fmla="*/ 315686 h 1089290"/>
              <a:gd name="connsiteX6" fmla="*/ 241821 w 1037940"/>
              <a:gd name="connsiteY6" fmla="*/ 326572 h 1089290"/>
              <a:gd name="connsiteX7" fmla="*/ 274479 w 1037940"/>
              <a:gd name="connsiteY7" fmla="*/ 348343 h 1089290"/>
              <a:gd name="connsiteX8" fmla="*/ 328907 w 1037940"/>
              <a:gd name="connsiteY8" fmla="*/ 402772 h 1089290"/>
              <a:gd name="connsiteX9" fmla="*/ 328907 w 1037940"/>
              <a:gd name="connsiteY9" fmla="*/ 544286 h 1089290"/>
              <a:gd name="connsiteX10" fmla="*/ 307136 w 1037940"/>
              <a:gd name="connsiteY10" fmla="*/ 566058 h 1089290"/>
              <a:gd name="connsiteX11" fmla="*/ 252707 w 1037940"/>
              <a:gd name="connsiteY11" fmla="*/ 664029 h 1089290"/>
              <a:gd name="connsiteX12" fmla="*/ 230936 w 1037940"/>
              <a:gd name="connsiteY12" fmla="*/ 740229 h 1089290"/>
              <a:gd name="connsiteX13" fmla="*/ 241821 w 1037940"/>
              <a:gd name="connsiteY13" fmla="*/ 870858 h 1089290"/>
              <a:gd name="connsiteX14" fmla="*/ 307136 w 1037940"/>
              <a:gd name="connsiteY14" fmla="*/ 903515 h 1089290"/>
              <a:gd name="connsiteX15" fmla="*/ 339793 w 1037940"/>
              <a:gd name="connsiteY15" fmla="*/ 914400 h 1089290"/>
              <a:gd name="connsiteX16" fmla="*/ 437764 w 1037940"/>
              <a:gd name="connsiteY16" fmla="*/ 936172 h 1089290"/>
              <a:gd name="connsiteX17" fmla="*/ 503079 w 1037940"/>
              <a:gd name="connsiteY17" fmla="*/ 979715 h 1089290"/>
              <a:gd name="connsiteX18" fmla="*/ 535736 w 1037940"/>
              <a:gd name="connsiteY18" fmla="*/ 1001486 h 1089290"/>
              <a:gd name="connsiteX19" fmla="*/ 590164 w 1037940"/>
              <a:gd name="connsiteY19" fmla="*/ 1045029 h 1089290"/>
              <a:gd name="connsiteX20" fmla="*/ 622821 w 1037940"/>
              <a:gd name="connsiteY20" fmla="*/ 1055915 h 1089290"/>
              <a:gd name="connsiteX21" fmla="*/ 644593 w 1037940"/>
              <a:gd name="connsiteY21" fmla="*/ 1077686 h 1089290"/>
              <a:gd name="connsiteX22" fmla="*/ 742564 w 1037940"/>
              <a:gd name="connsiteY22" fmla="*/ 1077686 h 1089290"/>
              <a:gd name="connsiteX23" fmla="*/ 731679 w 1037940"/>
              <a:gd name="connsiteY23" fmla="*/ 968829 h 1089290"/>
              <a:gd name="connsiteX24" fmla="*/ 742564 w 1037940"/>
              <a:gd name="connsiteY24" fmla="*/ 849086 h 1089290"/>
              <a:gd name="connsiteX25" fmla="*/ 775221 w 1037940"/>
              <a:gd name="connsiteY25" fmla="*/ 783772 h 1089290"/>
              <a:gd name="connsiteX26" fmla="*/ 807879 w 1037940"/>
              <a:gd name="connsiteY26" fmla="*/ 772886 h 1089290"/>
              <a:gd name="connsiteX27" fmla="*/ 840536 w 1037940"/>
              <a:gd name="connsiteY27" fmla="*/ 751115 h 1089290"/>
              <a:gd name="connsiteX28" fmla="*/ 862307 w 1037940"/>
              <a:gd name="connsiteY28" fmla="*/ 729343 h 1089290"/>
              <a:gd name="connsiteX29" fmla="*/ 960279 w 1037940"/>
              <a:gd name="connsiteY29" fmla="*/ 685800 h 1089290"/>
              <a:gd name="connsiteX30" fmla="*/ 992936 w 1037940"/>
              <a:gd name="connsiteY30" fmla="*/ 653143 h 1089290"/>
              <a:gd name="connsiteX31" fmla="*/ 1014707 w 1037940"/>
              <a:gd name="connsiteY31" fmla="*/ 609600 h 1089290"/>
              <a:gd name="connsiteX32" fmla="*/ 1036479 w 1037940"/>
              <a:gd name="connsiteY32" fmla="*/ 587829 h 1089290"/>
              <a:gd name="connsiteX33" fmla="*/ 1003821 w 1037940"/>
              <a:gd name="connsiteY33" fmla="*/ 402772 h 1089290"/>
              <a:gd name="connsiteX34" fmla="*/ 992936 w 1037940"/>
              <a:gd name="connsiteY34" fmla="*/ 370115 h 1089290"/>
              <a:gd name="connsiteX35" fmla="*/ 971164 w 1037940"/>
              <a:gd name="connsiteY35" fmla="*/ 348343 h 1089290"/>
              <a:gd name="connsiteX36" fmla="*/ 927621 w 1037940"/>
              <a:gd name="connsiteY36" fmla="*/ 304800 h 1089290"/>
              <a:gd name="connsiteX37" fmla="*/ 884079 w 1037940"/>
              <a:gd name="connsiteY37" fmla="*/ 261258 h 1089290"/>
              <a:gd name="connsiteX38" fmla="*/ 796993 w 1037940"/>
              <a:gd name="connsiteY38" fmla="*/ 195943 h 1089290"/>
              <a:gd name="connsiteX39" fmla="*/ 764336 w 1037940"/>
              <a:gd name="connsiteY39" fmla="*/ 174172 h 1089290"/>
              <a:gd name="connsiteX40" fmla="*/ 709907 w 1037940"/>
              <a:gd name="connsiteY40" fmla="*/ 130629 h 1089290"/>
              <a:gd name="connsiteX41" fmla="*/ 666364 w 1037940"/>
              <a:gd name="connsiteY41" fmla="*/ 65315 h 1089290"/>
              <a:gd name="connsiteX42" fmla="*/ 590164 w 1037940"/>
              <a:gd name="connsiteY42" fmla="*/ 0 h 1089290"/>
              <a:gd name="connsiteX43" fmla="*/ 209164 w 1037940"/>
              <a:gd name="connsiteY43" fmla="*/ 10886 h 1089290"/>
              <a:gd name="connsiteX44" fmla="*/ 187393 w 1037940"/>
              <a:gd name="connsiteY44" fmla="*/ 32658 h 1089290"/>
              <a:gd name="connsiteX45" fmla="*/ 154736 w 1037940"/>
              <a:gd name="connsiteY45" fmla="*/ 43543 h 1089290"/>
              <a:gd name="connsiteX46" fmla="*/ 100307 w 1037940"/>
              <a:gd name="connsiteY46" fmla="*/ 76200 h 1089290"/>
              <a:gd name="connsiteX47" fmla="*/ 78536 w 1037940"/>
              <a:gd name="connsiteY47" fmla="*/ 97972 h 1089290"/>
              <a:gd name="connsiteX48" fmla="*/ 2336 w 1037940"/>
              <a:gd name="connsiteY48" fmla="*/ 141515 h 108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7940" h="1089290">
                <a:moveTo>
                  <a:pt x="2336" y="141515"/>
                </a:moveTo>
                <a:cubicBezTo>
                  <a:pt x="-6735" y="157843"/>
                  <a:pt x="12750" y="180042"/>
                  <a:pt x="24107" y="195943"/>
                </a:cubicBezTo>
                <a:cubicBezTo>
                  <a:pt x="31711" y="206589"/>
                  <a:pt x="46118" y="210111"/>
                  <a:pt x="56764" y="217715"/>
                </a:cubicBezTo>
                <a:cubicBezTo>
                  <a:pt x="71527" y="228260"/>
                  <a:pt x="86369" y="238757"/>
                  <a:pt x="100307" y="250372"/>
                </a:cubicBezTo>
                <a:cubicBezTo>
                  <a:pt x="108191" y="256942"/>
                  <a:pt x="113278" y="266863"/>
                  <a:pt x="122079" y="272143"/>
                </a:cubicBezTo>
                <a:cubicBezTo>
                  <a:pt x="149909" y="288841"/>
                  <a:pt x="178375" y="305423"/>
                  <a:pt x="209164" y="315686"/>
                </a:cubicBezTo>
                <a:cubicBezTo>
                  <a:pt x="220050" y="319315"/>
                  <a:pt x="231558" y="321440"/>
                  <a:pt x="241821" y="326572"/>
                </a:cubicBezTo>
                <a:cubicBezTo>
                  <a:pt x="253523" y="332423"/>
                  <a:pt x="264633" y="339728"/>
                  <a:pt x="274479" y="348343"/>
                </a:cubicBezTo>
                <a:cubicBezTo>
                  <a:pt x="293789" y="365239"/>
                  <a:pt x="328907" y="402772"/>
                  <a:pt x="328907" y="402772"/>
                </a:cubicBezTo>
                <a:cubicBezTo>
                  <a:pt x="348081" y="460293"/>
                  <a:pt x="351244" y="454938"/>
                  <a:pt x="328907" y="544286"/>
                </a:cubicBezTo>
                <a:cubicBezTo>
                  <a:pt x="326418" y="554243"/>
                  <a:pt x="314393" y="558801"/>
                  <a:pt x="307136" y="566058"/>
                </a:cubicBezTo>
                <a:cubicBezTo>
                  <a:pt x="280496" y="645977"/>
                  <a:pt x="301591" y="615145"/>
                  <a:pt x="252707" y="664029"/>
                </a:cubicBezTo>
                <a:cubicBezTo>
                  <a:pt x="247573" y="679432"/>
                  <a:pt x="230936" y="726556"/>
                  <a:pt x="230936" y="740229"/>
                </a:cubicBezTo>
                <a:cubicBezTo>
                  <a:pt x="230936" y="783923"/>
                  <a:pt x="232666" y="828134"/>
                  <a:pt x="241821" y="870858"/>
                </a:cubicBezTo>
                <a:cubicBezTo>
                  <a:pt x="247394" y="896867"/>
                  <a:pt x="292671" y="899382"/>
                  <a:pt x="307136" y="903515"/>
                </a:cubicBezTo>
                <a:cubicBezTo>
                  <a:pt x="318169" y="906667"/>
                  <a:pt x="328760" y="911248"/>
                  <a:pt x="339793" y="914400"/>
                </a:cubicBezTo>
                <a:cubicBezTo>
                  <a:pt x="375668" y="924650"/>
                  <a:pt x="400346" y="928688"/>
                  <a:pt x="437764" y="936172"/>
                </a:cubicBezTo>
                <a:lnTo>
                  <a:pt x="503079" y="979715"/>
                </a:lnTo>
                <a:cubicBezTo>
                  <a:pt x="513965" y="986972"/>
                  <a:pt x="526485" y="992235"/>
                  <a:pt x="535736" y="1001486"/>
                </a:cubicBezTo>
                <a:cubicBezTo>
                  <a:pt x="555987" y="1021738"/>
                  <a:pt x="562698" y="1031296"/>
                  <a:pt x="590164" y="1045029"/>
                </a:cubicBezTo>
                <a:cubicBezTo>
                  <a:pt x="600427" y="1050161"/>
                  <a:pt x="611935" y="1052286"/>
                  <a:pt x="622821" y="1055915"/>
                </a:cubicBezTo>
                <a:cubicBezTo>
                  <a:pt x="630078" y="1063172"/>
                  <a:pt x="635160" y="1073643"/>
                  <a:pt x="644593" y="1077686"/>
                </a:cubicBezTo>
                <a:cubicBezTo>
                  <a:pt x="690417" y="1097325"/>
                  <a:pt x="699891" y="1088354"/>
                  <a:pt x="742564" y="1077686"/>
                </a:cubicBezTo>
                <a:cubicBezTo>
                  <a:pt x="738936" y="1041400"/>
                  <a:pt x="731679" y="1005296"/>
                  <a:pt x="731679" y="968829"/>
                </a:cubicBezTo>
                <a:cubicBezTo>
                  <a:pt x="731679" y="928750"/>
                  <a:pt x="736896" y="888762"/>
                  <a:pt x="742564" y="849086"/>
                </a:cubicBezTo>
                <a:cubicBezTo>
                  <a:pt x="745108" y="831275"/>
                  <a:pt x="761313" y="794898"/>
                  <a:pt x="775221" y="783772"/>
                </a:cubicBezTo>
                <a:cubicBezTo>
                  <a:pt x="784181" y="776604"/>
                  <a:pt x="797616" y="778018"/>
                  <a:pt x="807879" y="772886"/>
                </a:cubicBezTo>
                <a:cubicBezTo>
                  <a:pt x="819581" y="767035"/>
                  <a:pt x="830320" y="759288"/>
                  <a:pt x="840536" y="751115"/>
                </a:cubicBezTo>
                <a:cubicBezTo>
                  <a:pt x="848550" y="744704"/>
                  <a:pt x="853127" y="733933"/>
                  <a:pt x="862307" y="729343"/>
                </a:cubicBezTo>
                <a:cubicBezTo>
                  <a:pt x="933510" y="693741"/>
                  <a:pt x="912245" y="725828"/>
                  <a:pt x="960279" y="685800"/>
                </a:cubicBezTo>
                <a:cubicBezTo>
                  <a:pt x="972106" y="675945"/>
                  <a:pt x="982050" y="664029"/>
                  <a:pt x="992936" y="653143"/>
                </a:cubicBezTo>
                <a:cubicBezTo>
                  <a:pt x="1000193" y="638629"/>
                  <a:pt x="1005706" y="623102"/>
                  <a:pt x="1014707" y="609600"/>
                </a:cubicBezTo>
                <a:cubicBezTo>
                  <a:pt x="1020400" y="601061"/>
                  <a:pt x="1035692" y="598062"/>
                  <a:pt x="1036479" y="587829"/>
                </a:cubicBezTo>
                <a:cubicBezTo>
                  <a:pt x="1042961" y="503563"/>
                  <a:pt x="1027133" y="472707"/>
                  <a:pt x="1003821" y="402772"/>
                </a:cubicBezTo>
                <a:cubicBezTo>
                  <a:pt x="1000192" y="391886"/>
                  <a:pt x="1001050" y="378229"/>
                  <a:pt x="992936" y="370115"/>
                </a:cubicBezTo>
                <a:lnTo>
                  <a:pt x="971164" y="348343"/>
                </a:lnTo>
                <a:cubicBezTo>
                  <a:pt x="942138" y="261259"/>
                  <a:pt x="985678" y="362857"/>
                  <a:pt x="927621" y="304800"/>
                </a:cubicBezTo>
                <a:cubicBezTo>
                  <a:pt x="869565" y="246744"/>
                  <a:pt x="971164" y="290285"/>
                  <a:pt x="884079" y="261258"/>
                </a:cubicBezTo>
                <a:cubicBezTo>
                  <a:pt x="843805" y="220984"/>
                  <a:pt x="870846" y="245178"/>
                  <a:pt x="796993" y="195943"/>
                </a:cubicBezTo>
                <a:cubicBezTo>
                  <a:pt x="786107" y="188686"/>
                  <a:pt x="773587" y="183423"/>
                  <a:pt x="764336" y="174172"/>
                </a:cubicBezTo>
                <a:cubicBezTo>
                  <a:pt x="733313" y="143149"/>
                  <a:pt x="751104" y="158093"/>
                  <a:pt x="709907" y="130629"/>
                </a:cubicBezTo>
                <a:cubicBezTo>
                  <a:pt x="695393" y="108858"/>
                  <a:pt x="684866" y="83817"/>
                  <a:pt x="666364" y="65315"/>
                </a:cubicBezTo>
                <a:cubicBezTo>
                  <a:pt x="613570" y="12521"/>
                  <a:pt x="639900" y="33158"/>
                  <a:pt x="590164" y="0"/>
                </a:cubicBezTo>
                <a:cubicBezTo>
                  <a:pt x="463164" y="3629"/>
                  <a:pt x="335800" y="618"/>
                  <a:pt x="209164" y="10886"/>
                </a:cubicBezTo>
                <a:cubicBezTo>
                  <a:pt x="198934" y="11715"/>
                  <a:pt x="196194" y="27378"/>
                  <a:pt x="187393" y="32658"/>
                </a:cubicBezTo>
                <a:cubicBezTo>
                  <a:pt x="177554" y="38562"/>
                  <a:pt x="165622" y="39915"/>
                  <a:pt x="154736" y="43543"/>
                </a:cubicBezTo>
                <a:cubicBezTo>
                  <a:pt x="99568" y="98711"/>
                  <a:pt x="170966" y="33804"/>
                  <a:pt x="100307" y="76200"/>
                </a:cubicBezTo>
                <a:cubicBezTo>
                  <a:pt x="91506" y="81480"/>
                  <a:pt x="87716" y="93382"/>
                  <a:pt x="78536" y="97972"/>
                </a:cubicBezTo>
                <a:cubicBezTo>
                  <a:pt x="32699" y="120890"/>
                  <a:pt x="11407" y="125187"/>
                  <a:pt x="2336" y="141515"/>
                </a:cubicBez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6"/>
            <a:ext cx="9144000" cy="6354947"/>
          </a:xfrm>
          <a:prstGeom prst="rect">
            <a:avLst/>
          </a:prstGeom>
        </p:spPr>
      </p:pic>
      <p:sp>
        <p:nvSpPr>
          <p:cNvPr id="4" name="Vrije vorm 3"/>
          <p:cNvSpPr/>
          <p:nvPr/>
        </p:nvSpPr>
        <p:spPr>
          <a:xfrm>
            <a:off x="2153895" y="1402637"/>
            <a:ext cx="5847105" cy="3474163"/>
          </a:xfrm>
          <a:custGeom>
            <a:avLst/>
            <a:gdLst>
              <a:gd name="connsiteX0" fmla="*/ 23248 w 5847105"/>
              <a:gd name="connsiteY0" fmla="*/ 981334 h 3474163"/>
              <a:gd name="connsiteX1" fmla="*/ 1476 w 5847105"/>
              <a:gd name="connsiteY1" fmla="*/ 1035763 h 3474163"/>
              <a:gd name="connsiteX2" fmla="*/ 12362 w 5847105"/>
              <a:gd name="connsiteY2" fmla="*/ 1242592 h 3474163"/>
              <a:gd name="connsiteX3" fmla="*/ 45019 w 5847105"/>
              <a:gd name="connsiteY3" fmla="*/ 1253477 h 3474163"/>
              <a:gd name="connsiteX4" fmla="*/ 861448 w 5847105"/>
              <a:gd name="connsiteY4" fmla="*/ 1264363 h 3474163"/>
              <a:gd name="connsiteX5" fmla="*/ 872334 w 5847105"/>
              <a:gd name="connsiteY5" fmla="*/ 1297020 h 3474163"/>
              <a:gd name="connsiteX6" fmla="*/ 894105 w 5847105"/>
              <a:gd name="connsiteY6" fmla="*/ 1318792 h 3474163"/>
              <a:gd name="connsiteX7" fmla="*/ 915876 w 5847105"/>
              <a:gd name="connsiteY7" fmla="*/ 1351449 h 3474163"/>
              <a:gd name="connsiteX8" fmla="*/ 981191 w 5847105"/>
              <a:gd name="connsiteY8" fmla="*/ 1427649 h 3474163"/>
              <a:gd name="connsiteX9" fmla="*/ 992076 w 5847105"/>
              <a:gd name="connsiteY9" fmla="*/ 1688906 h 3474163"/>
              <a:gd name="connsiteX10" fmla="*/ 1002962 w 5847105"/>
              <a:gd name="connsiteY10" fmla="*/ 2048134 h 3474163"/>
              <a:gd name="connsiteX11" fmla="*/ 1024734 w 5847105"/>
              <a:gd name="connsiteY11" fmla="*/ 2069906 h 3474163"/>
              <a:gd name="connsiteX12" fmla="*/ 1090048 w 5847105"/>
              <a:gd name="connsiteY12" fmla="*/ 2091677 h 3474163"/>
              <a:gd name="connsiteX13" fmla="*/ 1253334 w 5847105"/>
              <a:gd name="connsiteY13" fmla="*/ 2102563 h 3474163"/>
              <a:gd name="connsiteX14" fmla="*/ 1351305 w 5847105"/>
              <a:gd name="connsiteY14" fmla="*/ 2156992 h 3474163"/>
              <a:gd name="connsiteX15" fmla="*/ 1383962 w 5847105"/>
              <a:gd name="connsiteY15" fmla="*/ 2178763 h 3474163"/>
              <a:gd name="connsiteX16" fmla="*/ 1416619 w 5847105"/>
              <a:gd name="connsiteY16" fmla="*/ 2233192 h 3474163"/>
              <a:gd name="connsiteX17" fmla="*/ 1492819 w 5847105"/>
              <a:gd name="connsiteY17" fmla="*/ 2309392 h 3474163"/>
              <a:gd name="connsiteX18" fmla="*/ 1547248 w 5847105"/>
              <a:gd name="connsiteY18" fmla="*/ 2352934 h 3474163"/>
              <a:gd name="connsiteX19" fmla="*/ 1579905 w 5847105"/>
              <a:gd name="connsiteY19" fmla="*/ 2363820 h 3474163"/>
              <a:gd name="connsiteX20" fmla="*/ 1656105 w 5847105"/>
              <a:gd name="connsiteY20" fmla="*/ 2418249 h 3474163"/>
              <a:gd name="connsiteX21" fmla="*/ 1743191 w 5847105"/>
              <a:gd name="connsiteY21" fmla="*/ 2483563 h 3474163"/>
              <a:gd name="connsiteX22" fmla="*/ 1764962 w 5847105"/>
              <a:gd name="connsiteY22" fmla="*/ 2516220 h 3474163"/>
              <a:gd name="connsiteX23" fmla="*/ 1721419 w 5847105"/>
              <a:gd name="connsiteY23" fmla="*/ 2603306 h 3474163"/>
              <a:gd name="connsiteX24" fmla="*/ 1699648 w 5847105"/>
              <a:gd name="connsiteY24" fmla="*/ 2635963 h 3474163"/>
              <a:gd name="connsiteX25" fmla="*/ 1634334 w 5847105"/>
              <a:gd name="connsiteY25" fmla="*/ 2723049 h 3474163"/>
              <a:gd name="connsiteX26" fmla="*/ 1612562 w 5847105"/>
              <a:gd name="connsiteY26" fmla="*/ 2810134 h 3474163"/>
              <a:gd name="connsiteX27" fmla="*/ 1590791 w 5847105"/>
              <a:gd name="connsiteY27" fmla="*/ 2875449 h 3474163"/>
              <a:gd name="connsiteX28" fmla="*/ 1569019 w 5847105"/>
              <a:gd name="connsiteY28" fmla="*/ 2908106 h 3474163"/>
              <a:gd name="connsiteX29" fmla="*/ 1536362 w 5847105"/>
              <a:gd name="connsiteY29" fmla="*/ 3049620 h 3474163"/>
              <a:gd name="connsiteX30" fmla="*/ 1525476 w 5847105"/>
              <a:gd name="connsiteY30" fmla="*/ 3082277 h 3474163"/>
              <a:gd name="connsiteX31" fmla="*/ 1634334 w 5847105"/>
              <a:gd name="connsiteY31" fmla="*/ 3104049 h 3474163"/>
              <a:gd name="connsiteX32" fmla="*/ 1666991 w 5847105"/>
              <a:gd name="connsiteY32" fmla="*/ 3125820 h 3474163"/>
              <a:gd name="connsiteX33" fmla="*/ 1754076 w 5847105"/>
              <a:gd name="connsiteY33" fmla="*/ 3136706 h 3474163"/>
              <a:gd name="connsiteX34" fmla="*/ 1786734 w 5847105"/>
              <a:gd name="connsiteY34" fmla="*/ 3147592 h 3474163"/>
              <a:gd name="connsiteX35" fmla="*/ 2200391 w 5847105"/>
              <a:gd name="connsiteY35" fmla="*/ 3125820 h 3474163"/>
              <a:gd name="connsiteX36" fmla="*/ 2287476 w 5847105"/>
              <a:gd name="connsiteY36" fmla="*/ 3136706 h 3474163"/>
              <a:gd name="connsiteX37" fmla="*/ 2298362 w 5847105"/>
              <a:gd name="connsiteY37" fmla="*/ 3223792 h 3474163"/>
              <a:gd name="connsiteX38" fmla="*/ 2341905 w 5847105"/>
              <a:gd name="connsiteY38" fmla="*/ 3310877 h 3474163"/>
              <a:gd name="connsiteX39" fmla="*/ 2374562 w 5847105"/>
              <a:gd name="connsiteY39" fmla="*/ 3474163 h 3474163"/>
              <a:gd name="connsiteX40" fmla="*/ 2722905 w 5847105"/>
              <a:gd name="connsiteY40" fmla="*/ 3463277 h 3474163"/>
              <a:gd name="connsiteX41" fmla="*/ 2733791 w 5847105"/>
              <a:gd name="connsiteY41" fmla="*/ 3430620 h 3474163"/>
              <a:gd name="connsiteX42" fmla="*/ 2755562 w 5847105"/>
              <a:gd name="connsiteY42" fmla="*/ 3332649 h 3474163"/>
              <a:gd name="connsiteX43" fmla="*/ 2777334 w 5847105"/>
              <a:gd name="connsiteY43" fmla="*/ 3310877 h 3474163"/>
              <a:gd name="connsiteX44" fmla="*/ 2788219 w 5847105"/>
              <a:gd name="connsiteY44" fmla="*/ 3267334 h 3474163"/>
              <a:gd name="connsiteX45" fmla="*/ 2766448 w 5847105"/>
              <a:gd name="connsiteY45" fmla="*/ 3006077 h 3474163"/>
              <a:gd name="connsiteX46" fmla="*/ 2788219 w 5847105"/>
              <a:gd name="connsiteY46" fmla="*/ 2679506 h 3474163"/>
              <a:gd name="connsiteX47" fmla="*/ 2973276 w 5847105"/>
              <a:gd name="connsiteY47" fmla="*/ 2668620 h 3474163"/>
              <a:gd name="connsiteX48" fmla="*/ 3016819 w 5847105"/>
              <a:gd name="connsiteY48" fmla="*/ 2657734 h 3474163"/>
              <a:gd name="connsiteX49" fmla="*/ 3158334 w 5847105"/>
              <a:gd name="connsiteY49" fmla="*/ 2635963 h 3474163"/>
              <a:gd name="connsiteX50" fmla="*/ 3376048 w 5847105"/>
              <a:gd name="connsiteY50" fmla="*/ 2625077 h 3474163"/>
              <a:gd name="connsiteX51" fmla="*/ 3517562 w 5847105"/>
              <a:gd name="connsiteY51" fmla="*/ 2614192 h 3474163"/>
              <a:gd name="connsiteX52" fmla="*/ 3582876 w 5847105"/>
              <a:gd name="connsiteY52" fmla="*/ 2603306 h 3474163"/>
              <a:gd name="connsiteX53" fmla="*/ 3626419 w 5847105"/>
              <a:gd name="connsiteY53" fmla="*/ 2592420 h 3474163"/>
              <a:gd name="connsiteX54" fmla="*/ 3746162 w 5847105"/>
              <a:gd name="connsiteY54" fmla="*/ 2581534 h 3474163"/>
              <a:gd name="connsiteX55" fmla="*/ 3833248 w 5847105"/>
              <a:gd name="connsiteY55" fmla="*/ 2570649 h 3474163"/>
              <a:gd name="connsiteX56" fmla="*/ 3865905 w 5847105"/>
              <a:gd name="connsiteY56" fmla="*/ 2559763 h 3474163"/>
              <a:gd name="connsiteX57" fmla="*/ 3887676 w 5847105"/>
              <a:gd name="connsiteY57" fmla="*/ 2527106 h 3474163"/>
              <a:gd name="connsiteX58" fmla="*/ 3942105 w 5847105"/>
              <a:gd name="connsiteY58" fmla="*/ 2483563 h 3474163"/>
              <a:gd name="connsiteX59" fmla="*/ 3996534 w 5847105"/>
              <a:gd name="connsiteY59" fmla="*/ 2440020 h 3474163"/>
              <a:gd name="connsiteX60" fmla="*/ 4029191 w 5847105"/>
              <a:gd name="connsiteY60" fmla="*/ 2418249 h 3474163"/>
              <a:gd name="connsiteX61" fmla="*/ 4094505 w 5847105"/>
              <a:gd name="connsiteY61" fmla="*/ 2396477 h 3474163"/>
              <a:gd name="connsiteX62" fmla="*/ 4116276 w 5847105"/>
              <a:gd name="connsiteY62" fmla="*/ 2363820 h 3474163"/>
              <a:gd name="connsiteX63" fmla="*/ 4127162 w 5847105"/>
              <a:gd name="connsiteY63" fmla="*/ 2331163 h 3474163"/>
              <a:gd name="connsiteX64" fmla="*/ 4170705 w 5847105"/>
              <a:gd name="connsiteY64" fmla="*/ 2265849 h 3474163"/>
              <a:gd name="connsiteX65" fmla="*/ 4192476 w 5847105"/>
              <a:gd name="connsiteY65" fmla="*/ 2200534 h 3474163"/>
              <a:gd name="connsiteX66" fmla="*/ 4203362 w 5847105"/>
              <a:gd name="connsiteY66" fmla="*/ 2167877 h 3474163"/>
              <a:gd name="connsiteX67" fmla="*/ 4225134 w 5847105"/>
              <a:gd name="connsiteY67" fmla="*/ 2091677 h 3474163"/>
              <a:gd name="connsiteX68" fmla="*/ 4246905 w 5847105"/>
              <a:gd name="connsiteY68" fmla="*/ 1971934 h 3474163"/>
              <a:gd name="connsiteX69" fmla="*/ 4268676 w 5847105"/>
              <a:gd name="connsiteY69" fmla="*/ 1906620 h 3474163"/>
              <a:gd name="connsiteX70" fmla="*/ 4279562 w 5847105"/>
              <a:gd name="connsiteY70" fmla="*/ 1873963 h 3474163"/>
              <a:gd name="connsiteX71" fmla="*/ 4290448 w 5847105"/>
              <a:gd name="connsiteY71" fmla="*/ 1841306 h 3474163"/>
              <a:gd name="connsiteX72" fmla="*/ 4225134 w 5847105"/>
              <a:gd name="connsiteY72" fmla="*/ 1808649 h 3474163"/>
              <a:gd name="connsiteX73" fmla="*/ 4138048 w 5847105"/>
              <a:gd name="connsiteY73" fmla="*/ 1786877 h 3474163"/>
              <a:gd name="connsiteX74" fmla="*/ 4050962 w 5847105"/>
              <a:gd name="connsiteY74" fmla="*/ 1721563 h 3474163"/>
              <a:gd name="connsiteX75" fmla="*/ 4018305 w 5847105"/>
              <a:gd name="connsiteY75" fmla="*/ 1656249 h 3474163"/>
              <a:gd name="connsiteX76" fmla="*/ 3963876 w 5847105"/>
              <a:gd name="connsiteY76" fmla="*/ 1601820 h 3474163"/>
              <a:gd name="connsiteX77" fmla="*/ 3942105 w 5847105"/>
              <a:gd name="connsiteY77" fmla="*/ 1569163 h 3474163"/>
              <a:gd name="connsiteX78" fmla="*/ 3876791 w 5847105"/>
              <a:gd name="connsiteY78" fmla="*/ 1547392 h 3474163"/>
              <a:gd name="connsiteX79" fmla="*/ 3844134 w 5847105"/>
              <a:gd name="connsiteY79" fmla="*/ 1525620 h 3474163"/>
              <a:gd name="connsiteX80" fmla="*/ 3778819 w 5847105"/>
              <a:gd name="connsiteY80" fmla="*/ 1503849 h 3474163"/>
              <a:gd name="connsiteX81" fmla="*/ 3702619 w 5847105"/>
              <a:gd name="connsiteY81" fmla="*/ 1449420 h 3474163"/>
              <a:gd name="connsiteX82" fmla="*/ 3659076 w 5847105"/>
              <a:gd name="connsiteY82" fmla="*/ 1394992 h 3474163"/>
              <a:gd name="connsiteX83" fmla="*/ 3626419 w 5847105"/>
              <a:gd name="connsiteY83" fmla="*/ 1384106 h 3474163"/>
              <a:gd name="connsiteX84" fmla="*/ 3571991 w 5847105"/>
              <a:gd name="connsiteY84" fmla="*/ 1351449 h 3474163"/>
              <a:gd name="connsiteX85" fmla="*/ 3484905 w 5847105"/>
              <a:gd name="connsiteY85" fmla="*/ 1286134 h 3474163"/>
              <a:gd name="connsiteX86" fmla="*/ 3495791 w 5847105"/>
              <a:gd name="connsiteY86" fmla="*/ 1253477 h 3474163"/>
              <a:gd name="connsiteX87" fmla="*/ 3561105 w 5847105"/>
              <a:gd name="connsiteY87" fmla="*/ 1231706 h 3474163"/>
              <a:gd name="connsiteX88" fmla="*/ 3604648 w 5847105"/>
              <a:gd name="connsiteY88" fmla="*/ 1188163 h 3474163"/>
              <a:gd name="connsiteX89" fmla="*/ 3648191 w 5847105"/>
              <a:gd name="connsiteY89" fmla="*/ 1133734 h 3474163"/>
              <a:gd name="connsiteX90" fmla="*/ 3691734 w 5847105"/>
              <a:gd name="connsiteY90" fmla="*/ 1046649 h 3474163"/>
              <a:gd name="connsiteX91" fmla="*/ 3822362 w 5847105"/>
              <a:gd name="connsiteY91" fmla="*/ 1068420 h 3474163"/>
              <a:gd name="connsiteX92" fmla="*/ 3865905 w 5847105"/>
              <a:gd name="connsiteY92" fmla="*/ 1122849 h 3474163"/>
              <a:gd name="connsiteX93" fmla="*/ 3898562 w 5847105"/>
              <a:gd name="connsiteY93" fmla="*/ 1144620 h 3474163"/>
              <a:gd name="connsiteX94" fmla="*/ 4040076 w 5847105"/>
              <a:gd name="connsiteY94" fmla="*/ 1166392 h 3474163"/>
              <a:gd name="connsiteX95" fmla="*/ 4116276 w 5847105"/>
              <a:gd name="connsiteY95" fmla="*/ 1188163 h 3474163"/>
              <a:gd name="connsiteX96" fmla="*/ 4127162 w 5847105"/>
              <a:gd name="connsiteY96" fmla="*/ 1220820 h 3474163"/>
              <a:gd name="connsiteX97" fmla="*/ 4192476 w 5847105"/>
              <a:gd name="connsiteY97" fmla="*/ 1242592 h 3474163"/>
              <a:gd name="connsiteX98" fmla="*/ 4225134 w 5847105"/>
              <a:gd name="connsiteY98" fmla="*/ 1253477 h 3474163"/>
              <a:gd name="connsiteX99" fmla="*/ 4257791 w 5847105"/>
              <a:gd name="connsiteY99" fmla="*/ 1264363 h 3474163"/>
              <a:gd name="connsiteX100" fmla="*/ 4431962 w 5847105"/>
              <a:gd name="connsiteY100" fmla="*/ 1253477 h 3474163"/>
              <a:gd name="connsiteX101" fmla="*/ 4453734 w 5847105"/>
              <a:gd name="connsiteY101" fmla="*/ 1231706 h 3474163"/>
              <a:gd name="connsiteX102" fmla="*/ 4497276 w 5847105"/>
              <a:gd name="connsiteY102" fmla="*/ 1220820 h 3474163"/>
              <a:gd name="connsiteX103" fmla="*/ 4704105 w 5847105"/>
              <a:gd name="connsiteY103" fmla="*/ 1209934 h 3474163"/>
              <a:gd name="connsiteX104" fmla="*/ 4758534 w 5847105"/>
              <a:gd name="connsiteY104" fmla="*/ 1166392 h 3474163"/>
              <a:gd name="connsiteX105" fmla="*/ 4780305 w 5847105"/>
              <a:gd name="connsiteY105" fmla="*/ 1144620 h 3474163"/>
              <a:gd name="connsiteX106" fmla="*/ 4823848 w 5847105"/>
              <a:gd name="connsiteY106" fmla="*/ 1090192 h 3474163"/>
              <a:gd name="connsiteX107" fmla="*/ 4856505 w 5847105"/>
              <a:gd name="connsiteY107" fmla="*/ 1079306 h 3474163"/>
              <a:gd name="connsiteX108" fmla="*/ 4900048 w 5847105"/>
              <a:gd name="connsiteY108" fmla="*/ 1035763 h 3474163"/>
              <a:gd name="connsiteX109" fmla="*/ 4943591 w 5847105"/>
              <a:gd name="connsiteY109" fmla="*/ 992220 h 3474163"/>
              <a:gd name="connsiteX110" fmla="*/ 4965362 w 5847105"/>
              <a:gd name="connsiteY110" fmla="*/ 959563 h 3474163"/>
              <a:gd name="connsiteX111" fmla="*/ 5085105 w 5847105"/>
              <a:gd name="connsiteY111" fmla="*/ 926906 h 3474163"/>
              <a:gd name="connsiteX112" fmla="*/ 5117762 w 5847105"/>
              <a:gd name="connsiteY112" fmla="*/ 916020 h 3474163"/>
              <a:gd name="connsiteX113" fmla="*/ 5193962 w 5847105"/>
              <a:gd name="connsiteY113" fmla="*/ 850706 h 3474163"/>
              <a:gd name="connsiteX114" fmla="*/ 5226619 w 5847105"/>
              <a:gd name="connsiteY114" fmla="*/ 839820 h 3474163"/>
              <a:gd name="connsiteX115" fmla="*/ 5270162 w 5847105"/>
              <a:gd name="connsiteY115" fmla="*/ 774506 h 3474163"/>
              <a:gd name="connsiteX116" fmla="*/ 5281048 w 5847105"/>
              <a:gd name="connsiteY116" fmla="*/ 741849 h 3474163"/>
              <a:gd name="connsiteX117" fmla="*/ 5324591 w 5847105"/>
              <a:gd name="connsiteY117" fmla="*/ 730963 h 3474163"/>
              <a:gd name="connsiteX118" fmla="*/ 5368134 w 5847105"/>
              <a:gd name="connsiteY118" fmla="*/ 709192 h 3474163"/>
              <a:gd name="connsiteX119" fmla="*/ 5455219 w 5847105"/>
              <a:gd name="connsiteY119" fmla="*/ 665649 h 3474163"/>
              <a:gd name="connsiteX120" fmla="*/ 5487876 w 5847105"/>
              <a:gd name="connsiteY120" fmla="*/ 654763 h 3474163"/>
              <a:gd name="connsiteX121" fmla="*/ 5509648 w 5847105"/>
              <a:gd name="connsiteY121" fmla="*/ 632992 h 3474163"/>
              <a:gd name="connsiteX122" fmla="*/ 5542305 w 5847105"/>
              <a:gd name="connsiteY122" fmla="*/ 622106 h 3474163"/>
              <a:gd name="connsiteX123" fmla="*/ 5694705 w 5847105"/>
              <a:gd name="connsiteY123" fmla="*/ 578563 h 3474163"/>
              <a:gd name="connsiteX124" fmla="*/ 5727362 w 5847105"/>
              <a:gd name="connsiteY124" fmla="*/ 556792 h 3474163"/>
              <a:gd name="connsiteX125" fmla="*/ 5792676 w 5847105"/>
              <a:gd name="connsiteY125" fmla="*/ 535020 h 3474163"/>
              <a:gd name="connsiteX126" fmla="*/ 5847105 w 5847105"/>
              <a:gd name="connsiteY126" fmla="*/ 437049 h 3474163"/>
              <a:gd name="connsiteX127" fmla="*/ 5836219 w 5847105"/>
              <a:gd name="connsiteY127" fmla="*/ 404392 h 3474163"/>
              <a:gd name="connsiteX128" fmla="*/ 5792676 w 5847105"/>
              <a:gd name="connsiteY128" fmla="*/ 360849 h 3474163"/>
              <a:gd name="connsiteX129" fmla="*/ 5770905 w 5847105"/>
              <a:gd name="connsiteY129" fmla="*/ 339077 h 3474163"/>
              <a:gd name="connsiteX130" fmla="*/ 5738248 w 5847105"/>
              <a:gd name="connsiteY130" fmla="*/ 317306 h 3474163"/>
              <a:gd name="connsiteX131" fmla="*/ 5716476 w 5847105"/>
              <a:gd name="connsiteY131" fmla="*/ 295534 h 3474163"/>
              <a:gd name="connsiteX132" fmla="*/ 5683819 w 5847105"/>
              <a:gd name="connsiteY132" fmla="*/ 284649 h 3474163"/>
              <a:gd name="connsiteX133" fmla="*/ 5640276 w 5847105"/>
              <a:gd name="connsiteY133" fmla="*/ 241106 h 3474163"/>
              <a:gd name="connsiteX134" fmla="*/ 5618505 w 5847105"/>
              <a:gd name="connsiteY134" fmla="*/ 219334 h 3474163"/>
              <a:gd name="connsiteX135" fmla="*/ 5574962 w 5847105"/>
              <a:gd name="connsiteY135" fmla="*/ 164906 h 3474163"/>
              <a:gd name="connsiteX136" fmla="*/ 5564076 w 5847105"/>
              <a:gd name="connsiteY136" fmla="*/ 132249 h 3474163"/>
              <a:gd name="connsiteX137" fmla="*/ 5542305 w 5847105"/>
              <a:gd name="connsiteY137" fmla="*/ 110477 h 3474163"/>
              <a:gd name="connsiteX138" fmla="*/ 5498762 w 5847105"/>
              <a:gd name="connsiteY138" fmla="*/ 56049 h 3474163"/>
              <a:gd name="connsiteX139" fmla="*/ 5487876 w 5847105"/>
              <a:gd name="connsiteY139" fmla="*/ 23392 h 3474163"/>
              <a:gd name="connsiteX140" fmla="*/ 5400791 w 5847105"/>
              <a:gd name="connsiteY140" fmla="*/ 12506 h 3474163"/>
              <a:gd name="connsiteX141" fmla="*/ 5346362 w 5847105"/>
              <a:gd name="connsiteY141" fmla="*/ 45163 h 3474163"/>
              <a:gd name="connsiteX142" fmla="*/ 5281048 w 5847105"/>
              <a:gd name="connsiteY142" fmla="*/ 77820 h 3474163"/>
              <a:gd name="connsiteX143" fmla="*/ 5193962 w 5847105"/>
              <a:gd name="connsiteY143" fmla="*/ 154020 h 3474163"/>
              <a:gd name="connsiteX144" fmla="*/ 5150419 w 5847105"/>
              <a:gd name="connsiteY144" fmla="*/ 197563 h 3474163"/>
              <a:gd name="connsiteX145" fmla="*/ 5074219 w 5847105"/>
              <a:gd name="connsiteY145" fmla="*/ 241106 h 3474163"/>
              <a:gd name="connsiteX146" fmla="*/ 5041562 w 5847105"/>
              <a:gd name="connsiteY146" fmla="*/ 251992 h 3474163"/>
              <a:gd name="connsiteX147" fmla="*/ 5008905 w 5847105"/>
              <a:gd name="connsiteY147" fmla="*/ 273763 h 3474163"/>
              <a:gd name="connsiteX148" fmla="*/ 4943591 w 5847105"/>
              <a:gd name="connsiteY148" fmla="*/ 295534 h 3474163"/>
              <a:gd name="connsiteX149" fmla="*/ 4823848 w 5847105"/>
              <a:gd name="connsiteY149" fmla="*/ 284649 h 3474163"/>
              <a:gd name="connsiteX150" fmla="*/ 4791191 w 5847105"/>
              <a:gd name="connsiteY150" fmla="*/ 273763 h 3474163"/>
              <a:gd name="connsiteX151" fmla="*/ 4693219 w 5847105"/>
              <a:gd name="connsiteY151" fmla="*/ 284649 h 3474163"/>
              <a:gd name="connsiteX152" fmla="*/ 4660562 w 5847105"/>
              <a:gd name="connsiteY152" fmla="*/ 295534 h 3474163"/>
              <a:gd name="connsiteX153" fmla="*/ 4584362 w 5847105"/>
              <a:gd name="connsiteY153" fmla="*/ 349963 h 3474163"/>
              <a:gd name="connsiteX154" fmla="*/ 4551705 w 5847105"/>
              <a:gd name="connsiteY154" fmla="*/ 349963 h 3474163"/>
              <a:gd name="connsiteX155" fmla="*/ 4519048 w 5847105"/>
              <a:gd name="connsiteY155" fmla="*/ 339077 h 3474163"/>
              <a:gd name="connsiteX156" fmla="*/ 4442848 w 5847105"/>
              <a:gd name="connsiteY156" fmla="*/ 273763 h 3474163"/>
              <a:gd name="connsiteX157" fmla="*/ 4410191 w 5847105"/>
              <a:gd name="connsiteY157" fmla="*/ 262877 h 3474163"/>
              <a:gd name="connsiteX158" fmla="*/ 4388419 w 5847105"/>
              <a:gd name="connsiteY158" fmla="*/ 241106 h 3474163"/>
              <a:gd name="connsiteX159" fmla="*/ 4355762 w 5847105"/>
              <a:gd name="connsiteY159" fmla="*/ 230220 h 3474163"/>
              <a:gd name="connsiteX160" fmla="*/ 4323105 w 5847105"/>
              <a:gd name="connsiteY160" fmla="*/ 208449 h 3474163"/>
              <a:gd name="connsiteX161" fmla="*/ 4148934 w 5847105"/>
              <a:gd name="connsiteY161" fmla="*/ 219334 h 3474163"/>
              <a:gd name="connsiteX162" fmla="*/ 4083619 w 5847105"/>
              <a:gd name="connsiteY162" fmla="*/ 241106 h 3474163"/>
              <a:gd name="connsiteX163" fmla="*/ 4061848 w 5847105"/>
              <a:gd name="connsiteY163" fmla="*/ 273763 h 3474163"/>
              <a:gd name="connsiteX164" fmla="*/ 3985648 w 5847105"/>
              <a:gd name="connsiteY164" fmla="*/ 339077 h 3474163"/>
              <a:gd name="connsiteX165" fmla="*/ 3942105 w 5847105"/>
              <a:gd name="connsiteY165" fmla="*/ 393506 h 3474163"/>
              <a:gd name="connsiteX166" fmla="*/ 3887676 w 5847105"/>
              <a:gd name="connsiteY166" fmla="*/ 447934 h 3474163"/>
              <a:gd name="connsiteX167" fmla="*/ 3789705 w 5847105"/>
              <a:gd name="connsiteY167" fmla="*/ 480592 h 3474163"/>
              <a:gd name="connsiteX168" fmla="*/ 3724391 w 5847105"/>
              <a:gd name="connsiteY168" fmla="*/ 502363 h 3474163"/>
              <a:gd name="connsiteX169" fmla="*/ 3691734 w 5847105"/>
              <a:gd name="connsiteY169" fmla="*/ 513249 h 3474163"/>
              <a:gd name="connsiteX170" fmla="*/ 3637305 w 5847105"/>
              <a:gd name="connsiteY170" fmla="*/ 545906 h 3474163"/>
              <a:gd name="connsiteX171" fmla="*/ 3604648 w 5847105"/>
              <a:gd name="connsiteY171" fmla="*/ 567677 h 3474163"/>
              <a:gd name="connsiteX172" fmla="*/ 3582876 w 5847105"/>
              <a:gd name="connsiteY172" fmla="*/ 589449 h 3474163"/>
              <a:gd name="connsiteX173" fmla="*/ 3550219 w 5847105"/>
              <a:gd name="connsiteY173" fmla="*/ 600334 h 3474163"/>
              <a:gd name="connsiteX174" fmla="*/ 3517562 w 5847105"/>
              <a:gd name="connsiteY174" fmla="*/ 622106 h 3474163"/>
              <a:gd name="connsiteX175" fmla="*/ 3452248 w 5847105"/>
              <a:gd name="connsiteY175" fmla="*/ 643877 h 3474163"/>
              <a:gd name="connsiteX176" fmla="*/ 3397819 w 5847105"/>
              <a:gd name="connsiteY176" fmla="*/ 687420 h 3474163"/>
              <a:gd name="connsiteX177" fmla="*/ 3212762 w 5847105"/>
              <a:gd name="connsiteY177" fmla="*/ 709192 h 3474163"/>
              <a:gd name="connsiteX178" fmla="*/ 3147448 w 5847105"/>
              <a:gd name="connsiteY178" fmla="*/ 730963 h 3474163"/>
              <a:gd name="connsiteX179" fmla="*/ 3114791 w 5847105"/>
              <a:gd name="connsiteY179" fmla="*/ 741849 h 3474163"/>
              <a:gd name="connsiteX180" fmla="*/ 2918848 w 5847105"/>
              <a:gd name="connsiteY180" fmla="*/ 730963 h 3474163"/>
              <a:gd name="connsiteX181" fmla="*/ 2864419 w 5847105"/>
              <a:gd name="connsiteY181" fmla="*/ 698306 h 3474163"/>
              <a:gd name="connsiteX182" fmla="*/ 2799105 w 5847105"/>
              <a:gd name="connsiteY182" fmla="*/ 676534 h 3474163"/>
              <a:gd name="connsiteX183" fmla="*/ 2668476 w 5847105"/>
              <a:gd name="connsiteY183" fmla="*/ 709192 h 3474163"/>
              <a:gd name="connsiteX184" fmla="*/ 2592276 w 5847105"/>
              <a:gd name="connsiteY184" fmla="*/ 741849 h 3474163"/>
              <a:gd name="connsiteX185" fmla="*/ 2243934 w 5847105"/>
              <a:gd name="connsiteY185" fmla="*/ 763620 h 3474163"/>
              <a:gd name="connsiteX186" fmla="*/ 2145962 w 5847105"/>
              <a:gd name="connsiteY186" fmla="*/ 774506 h 3474163"/>
              <a:gd name="connsiteX187" fmla="*/ 2091534 w 5847105"/>
              <a:gd name="connsiteY187" fmla="*/ 785392 h 3474163"/>
              <a:gd name="connsiteX188" fmla="*/ 2047991 w 5847105"/>
              <a:gd name="connsiteY188" fmla="*/ 796277 h 3474163"/>
              <a:gd name="connsiteX189" fmla="*/ 1884705 w 5847105"/>
              <a:gd name="connsiteY189" fmla="*/ 807163 h 3474163"/>
              <a:gd name="connsiteX190" fmla="*/ 1754076 w 5847105"/>
              <a:gd name="connsiteY190" fmla="*/ 828934 h 3474163"/>
              <a:gd name="connsiteX191" fmla="*/ 1699648 w 5847105"/>
              <a:gd name="connsiteY191" fmla="*/ 839820 h 3474163"/>
              <a:gd name="connsiteX192" fmla="*/ 1558134 w 5847105"/>
              <a:gd name="connsiteY192" fmla="*/ 850706 h 3474163"/>
              <a:gd name="connsiteX193" fmla="*/ 1514591 w 5847105"/>
              <a:gd name="connsiteY193" fmla="*/ 894249 h 3474163"/>
              <a:gd name="connsiteX194" fmla="*/ 1405734 w 5847105"/>
              <a:gd name="connsiteY194" fmla="*/ 926906 h 3474163"/>
              <a:gd name="connsiteX195" fmla="*/ 1264219 w 5847105"/>
              <a:gd name="connsiteY195" fmla="*/ 937792 h 3474163"/>
              <a:gd name="connsiteX196" fmla="*/ 1188019 w 5847105"/>
              <a:gd name="connsiteY196" fmla="*/ 948677 h 3474163"/>
              <a:gd name="connsiteX197" fmla="*/ 1013848 w 5847105"/>
              <a:gd name="connsiteY197" fmla="*/ 959563 h 3474163"/>
              <a:gd name="connsiteX198" fmla="*/ 469562 w 5847105"/>
              <a:gd name="connsiteY198" fmla="*/ 959563 h 3474163"/>
              <a:gd name="connsiteX199" fmla="*/ 110334 w 5847105"/>
              <a:gd name="connsiteY199" fmla="*/ 970449 h 3474163"/>
              <a:gd name="connsiteX200" fmla="*/ 45019 w 5847105"/>
              <a:gd name="connsiteY200" fmla="*/ 981334 h 3474163"/>
              <a:gd name="connsiteX201" fmla="*/ 23248 w 5847105"/>
              <a:gd name="connsiteY201" fmla="*/ 981334 h 347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5847105" h="3474163">
                <a:moveTo>
                  <a:pt x="23248" y="981334"/>
                </a:moveTo>
                <a:cubicBezTo>
                  <a:pt x="15991" y="990405"/>
                  <a:pt x="2290" y="1016239"/>
                  <a:pt x="1476" y="1035763"/>
                </a:cubicBezTo>
                <a:cubicBezTo>
                  <a:pt x="-1398" y="1104742"/>
                  <a:pt x="-1178" y="1174894"/>
                  <a:pt x="12362" y="1242592"/>
                </a:cubicBezTo>
                <a:cubicBezTo>
                  <a:pt x="14612" y="1253844"/>
                  <a:pt x="33548" y="1253183"/>
                  <a:pt x="45019" y="1253477"/>
                </a:cubicBezTo>
                <a:cubicBezTo>
                  <a:pt x="317097" y="1260453"/>
                  <a:pt x="589305" y="1260734"/>
                  <a:pt x="861448" y="1264363"/>
                </a:cubicBezTo>
                <a:cubicBezTo>
                  <a:pt x="865077" y="1275249"/>
                  <a:pt x="866430" y="1287181"/>
                  <a:pt x="872334" y="1297020"/>
                </a:cubicBezTo>
                <a:cubicBezTo>
                  <a:pt x="877614" y="1305821"/>
                  <a:pt x="887694" y="1310778"/>
                  <a:pt x="894105" y="1318792"/>
                </a:cubicBezTo>
                <a:cubicBezTo>
                  <a:pt x="902278" y="1329008"/>
                  <a:pt x="907362" y="1341516"/>
                  <a:pt x="915876" y="1351449"/>
                </a:cubicBezTo>
                <a:cubicBezTo>
                  <a:pt x="995072" y="1443845"/>
                  <a:pt x="931205" y="1352672"/>
                  <a:pt x="981191" y="1427649"/>
                </a:cubicBezTo>
                <a:cubicBezTo>
                  <a:pt x="984819" y="1514735"/>
                  <a:pt x="989020" y="1601798"/>
                  <a:pt x="992076" y="1688906"/>
                </a:cubicBezTo>
                <a:cubicBezTo>
                  <a:pt x="996277" y="1808630"/>
                  <a:pt x="992731" y="1928774"/>
                  <a:pt x="1002962" y="2048134"/>
                </a:cubicBezTo>
                <a:cubicBezTo>
                  <a:pt x="1003839" y="2058360"/>
                  <a:pt x="1015554" y="2065316"/>
                  <a:pt x="1024734" y="2069906"/>
                </a:cubicBezTo>
                <a:cubicBezTo>
                  <a:pt x="1045260" y="2080169"/>
                  <a:pt x="1067150" y="2090150"/>
                  <a:pt x="1090048" y="2091677"/>
                </a:cubicBezTo>
                <a:lnTo>
                  <a:pt x="1253334" y="2102563"/>
                </a:lnTo>
                <a:cubicBezTo>
                  <a:pt x="1310815" y="2121724"/>
                  <a:pt x="1276442" y="2107084"/>
                  <a:pt x="1351305" y="2156992"/>
                </a:cubicBezTo>
                <a:lnTo>
                  <a:pt x="1383962" y="2178763"/>
                </a:lnTo>
                <a:cubicBezTo>
                  <a:pt x="1404776" y="2241202"/>
                  <a:pt x="1380758" y="2185377"/>
                  <a:pt x="1416619" y="2233192"/>
                </a:cubicBezTo>
                <a:cubicBezTo>
                  <a:pt x="1474844" y="2310826"/>
                  <a:pt x="1431692" y="2289016"/>
                  <a:pt x="1492819" y="2309392"/>
                </a:cubicBezTo>
                <a:cubicBezTo>
                  <a:pt x="1513069" y="2329641"/>
                  <a:pt x="1519784" y="2339202"/>
                  <a:pt x="1547248" y="2352934"/>
                </a:cubicBezTo>
                <a:cubicBezTo>
                  <a:pt x="1557511" y="2358066"/>
                  <a:pt x="1569019" y="2360191"/>
                  <a:pt x="1579905" y="2363820"/>
                </a:cubicBezTo>
                <a:cubicBezTo>
                  <a:pt x="1631562" y="2415477"/>
                  <a:pt x="1603975" y="2400872"/>
                  <a:pt x="1656105" y="2418249"/>
                </a:cubicBezTo>
                <a:cubicBezTo>
                  <a:pt x="1718648" y="2480791"/>
                  <a:pt x="1686193" y="2464563"/>
                  <a:pt x="1743191" y="2483563"/>
                </a:cubicBezTo>
                <a:cubicBezTo>
                  <a:pt x="1750448" y="2494449"/>
                  <a:pt x="1764962" y="2503137"/>
                  <a:pt x="1764962" y="2516220"/>
                </a:cubicBezTo>
                <a:cubicBezTo>
                  <a:pt x="1764962" y="2581242"/>
                  <a:pt x="1748230" y="2569792"/>
                  <a:pt x="1721419" y="2603306"/>
                </a:cubicBezTo>
                <a:cubicBezTo>
                  <a:pt x="1713246" y="2613522"/>
                  <a:pt x="1707821" y="2625747"/>
                  <a:pt x="1699648" y="2635963"/>
                </a:cubicBezTo>
                <a:cubicBezTo>
                  <a:pt x="1670171" y="2672809"/>
                  <a:pt x="1656041" y="2657931"/>
                  <a:pt x="1634334" y="2723049"/>
                </a:cubicBezTo>
                <a:cubicBezTo>
                  <a:pt x="1601308" y="2822123"/>
                  <a:pt x="1651963" y="2665664"/>
                  <a:pt x="1612562" y="2810134"/>
                </a:cubicBezTo>
                <a:cubicBezTo>
                  <a:pt x="1606524" y="2832275"/>
                  <a:pt x="1603521" y="2856354"/>
                  <a:pt x="1590791" y="2875449"/>
                </a:cubicBezTo>
                <a:lnTo>
                  <a:pt x="1569019" y="2908106"/>
                </a:lnTo>
                <a:cubicBezTo>
                  <a:pt x="1554889" y="3007024"/>
                  <a:pt x="1566248" y="2959965"/>
                  <a:pt x="1536362" y="3049620"/>
                </a:cubicBezTo>
                <a:lnTo>
                  <a:pt x="1525476" y="3082277"/>
                </a:lnTo>
                <a:cubicBezTo>
                  <a:pt x="1553559" y="3086289"/>
                  <a:pt x="1603934" y="3088849"/>
                  <a:pt x="1634334" y="3104049"/>
                </a:cubicBezTo>
                <a:cubicBezTo>
                  <a:pt x="1646036" y="3109900"/>
                  <a:pt x="1654369" y="3122378"/>
                  <a:pt x="1666991" y="3125820"/>
                </a:cubicBezTo>
                <a:cubicBezTo>
                  <a:pt x="1695214" y="3133517"/>
                  <a:pt x="1725048" y="3133077"/>
                  <a:pt x="1754076" y="3136706"/>
                </a:cubicBezTo>
                <a:cubicBezTo>
                  <a:pt x="1764962" y="3140335"/>
                  <a:pt x="1775259" y="3147592"/>
                  <a:pt x="1786734" y="3147592"/>
                </a:cubicBezTo>
                <a:cubicBezTo>
                  <a:pt x="2047660" y="3147592"/>
                  <a:pt x="2030714" y="3147030"/>
                  <a:pt x="2200391" y="3125820"/>
                </a:cubicBezTo>
                <a:cubicBezTo>
                  <a:pt x="2229419" y="3129449"/>
                  <a:pt x="2266790" y="3116020"/>
                  <a:pt x="2287476" y="3136706"/>
                </a:cubicBezTo>
                <a:cubicBezTo>
                  <a:pt x="2308162" y="3157392"/>
                  <a:pt x="2294225" y="3194831"/>
                  <a:pt x="2298362" y="3223792"/>
                </a:cubicBezTo>
                <a:cubicBezTo>
                  <a:pt x="2309340" y="3300639"/>
                  <a:pt x="2292103" y="3277676"/>
                  <a:pt x="2341905" y="3310877"/>
                </a:cubicBezTo>
                <a:cubicBezTo>
                  <a:pt x="2374066" y="3407364"/>
                  <a:pt x="2361142" y="3353383"/>
                  <a:pt x="2374562" y="3474163"/>
                </a:cubicBezTo>
                <a:cubicBezTo>
                  <a:pt x="2490676" y="3470534"/>
                  <a:pt x="2607578" y="3477256"/>
                  <a:pt x="2722905" y="3463277"/>
                </a:cubicBezTo>
                <a:cubicBezTo>
                  <a:pt x="2734296" y="3461896"/>
                  <a:pt x="2731302" y="3441821"/>
                  <a:pt x="2733791" y="3430620"/>
                </a:cubicBezTo>
                <a:cubicBezTo>
                  <a:pt x="2737154" y="3415486"/>
                  <a:pt x="2742587" y="3354273"/>
                  <a:pt x="2755562" y="3332649"/>
                </a:cubicBezTo>
                <a:cubicBezTo>
                  <a:pt x="2760843" y="3323848"/>
                  <a:pt x="2770077" y="3318134"/>
                  <a:pt x="2777334" y="3310877"/>
                </a:cubicBezTo>
                <a:cubicBezTo>
                  <a:pt x="2780962" y="3296363"/>
                  <a:pt x="2788219" y="3282295"/>
                  <a:pt x="2788219" y="3267334"/>
                </a:cubicBezTo>
                <a:cubicBezTo>
                  <a:pt x="2788219" y="3081205"/>
                  <a:pt x="2792562" y="3110532"/>
                  <a:pt x="2766448" y="3006077"/>
                </a:cubicBezTo>
                <a:cubicBezTo>
                  <a:pt x="2773705" y="2897220"/>
                  <a:pt x="2731208" y="2772524"/>
                  <a:pt x="2788219" y="2679506"/>
                </a:cubicBezTo>
                <a:cubicBezTo>
                  <a:pt x="2820509" y="2626822"/>
                  <a:pt x="2911762" y="2674479"/>
                  <a:pt x="2973276" y="2668620"/>
                </a:cubicBezTo>
                <a:cubicBezTo>
                  <a:pt x="2988170" y="2667202"/>
                  <a:pt x="3002148" y="2660668"/>
                  <a:pt x="3016819" y="2657734"/>
                </a:cubicBezTo>
                <a:cubicBezTo>
                  <a:pt x="3037372" y="2653624"/>
                  <a:pt x="3141739" y="2637192"/>
                  <a:pt x="3158334" y="2635963"/>
                </a:cubicBezTo>
                <a:cubicBezTo>
                  <a:pt x="3230797" y="2630595"/>
                  <a:pt x="3303519" y="2629473"/>
                  <a:pt x="3376048" y="2625077"/>
                </a:cubicBezTo>
                <a:cubicBezTo>
                  <a:pt x="3423272" y="2622215"/>
                  <a:pt x="3470391" y="2617820"/>
                  <a:pt x="3517562" y="2614192"/>
                </a:cubicBezTo>
                <a:cubicBezTo>
                  <a:pt x="3539333" y="2610563"/>
                  <a:pt x="3561233" y="2607635"/>
                  <a:pt x="3582876" y="2603306"/>
                </a:cubicBezTo>
                <a:cubicBezTo>
                  <a:pt x="3597547" y="2600372"/>
                  <a:pt x="3611589" y="2594397"/>
                  <a:pt x="3626419" y="2592420"/>
                </a:cubicBezTo>
                <a:cubicBezTo>
                  <a:pt x="3666146" y="2587123"/>
                  <a:pt x="3706303" y="2585730"/>
                  <a:pt x="3746162" y="2581534"/>
                </a:cubicBezTo>
                <a:cubicBezTo>
                  <a:pt x="3775256" y="2578472"/>
                  <a:pt x="3804219" y="2574277"/>
                  <a:pt x="3833248" y="2570649"/>
                </a:cubicBezTo>
                <a:cubicBezTo>
                  <a:pt x="3844134" y="2567020"/>
                  <a:pt x="3856945" y="2566931"/>
                  <a:pt x="3865905" y="2559763"/>
                </a:cubicBezTo>
                <a:cubicBezTo>
                  <a:pt x="3876121" y="2551590"/>
                  <a:pt x="3879503" y="2537322"/>
                  <a:pt x="3887676" y="2527106"/>
                </a:cubicBezTo>
                <a:cubicBezTo>
                  <a:pt x="3905403" y="2504947"/>
                  <a:pt x="3917856" y="2499729"/>
                  <a:pt x="3942105" y="2483563"/>
                </a:cubicBezTo>
                <a:cubicBezTo>
                  <a:pt x="3978805" y="2428513"/>
                  <a:pt x="3943953" y="2466310"/>
                  <a:pt x="3996534" y="2440020"/>
                </a:cubicBezTo>
                <a:cubicBezTo>
                  <a:pt x="4008236" y="2434169"/>
                  <a:pt x="4017236" y="2423562"/>
                  <a:pt x="4029191" y="2418249"/>
                </a:cubicBezTo>
                <a:cubicBezTo>
                  <a:pt x="4050162" y="2408928"/>
                  <a:pt x="4094505" y="2396477"/>
                  <a:pt x="4094505" y="2396477"/>
                </a:cubicBezTo>
                <a:cubicBezTo>
                  <a:pt x="4101762" y="2385591"/>
                  <a:pt x="4110425" y="2375522"/>
                  <a:pt x="4116276" y="2363820"/>
                </a:cubicBezTo>
                <a:cubicBezTo>
                  <a:pt x="4121408" y="2353557"/>
                  <a:pt x="4121589" y="2341194"/>
                  <a:pt x="4127162" y="2331163"/>
                </a:cubicBezTo>
                <a:cubicBezTo>
                  <a:pt x="4139869" y="2308290"/>
                  <a:pt x="4162431" y="2290672"/>
                  <a:pt x="4170705" y="2265849"/>
                </a:cubicBezTo>
                <a:lnTo>
                  <a:pt x="4192476" y="2200534"/>
                </a:lnTo>
                <a:cubicBezTo>
                  <a:pt x="4196105" y="2189648"/>
                  <a:pt x="4200579" y="2179009"/>
                  <a:pt x="4203362" y="2167877"/>
                </a:cubicBezTo>
                <a:cubicBezTo>
                  <a:pt x="4217031" y="2113202"/>
                  <a:pt x="4209517" y="2138527"/>
                  <a:pt x="4225134" y="2091677"/>
                </a:cubicBezTo>
                <a:cubicBezTo>
                  <a:pt x="4228692" y="2070329"/>
                  <a:pt x="4240382" y="1995850"/>
                  <a:pt x="4246905" y="1971934"/>
                </a:cubicBezTo>
                <a:cubicBezTo>
                  <a:pt x="4252943" y="1949794"/>
                  <a:pt x="4261419" y="1928391"/>
                  <a:pt x="4268676" y="1906620"/>
                </a:cubicBezTo>
                <a:lnTo>
                  <a:pt x="4279562" y="1873963"/>
                </a:lnTo>
                <a:lnTo>
                  <a:pt x="4290448" y="1841306"/>
                </a:lnTo>
                <a:cubicBezTo>
                  <a:pt x="4258519" y="1820019"/>
                  <a:pt x="4261191" y="1817663"/>
                  <a:pt x="4225134" y="1808649"/>
                </a:cubicBezTo>
                <a:cubicBezTo>
                  <a:pt x="4207586" y="1804262"/>
                  <a:pt x="4158408" y="1798188"/>
                  <a:pt x="4138048" y="1786877"/>
                </a:cubicBezTo>
                <a:cubicBezTo>
                  <a:pt x="4082660" y="1756105"/>
                  <a:pt x="4083994" y="1754593"/>
                  <a:pt x="4050962" y="1721563"/>
                </a:cubicBezTo>
                <a:cubicBezTo>
                  <a:pt x="4040685" y="1690732"/>
                  <a:pt x="4041030" y="1682220"/>
                  <a:pt x="4018305" y="1656249"/>
                </a:cubicBezTo>
                <a:cubicBezTo>
                  <a:pt x="4001409" y="1636939"/>
                  <a:pt x="3978108" y="1623169"/>
                  <a:pt x="3963876" y="1601820"/>
                </a:cubicBezTo>
                <a:cubicBezTo>
                  <a:pt x="3956619" y="1590934"/>
                  <a:pt x="3953199" y="1576097"/>
                  <a:pt x="3942105" y="1569163"/>
                </a:cubicBezTo>
                <a:cubicBezTo>
                  <a:pt x="3922644" y="1557000"/>
                  <a:pt x="3876791" y="1547392"/>
                  <a:pt x="3876791" y="1547392"/>
                </a:cubicBezTo>
                <a:cubicBezTo>
                  <a:pt x="3865905" y="1540135"/>
                  <a:pt x="3856089" y="1530934"/>
                  <a:pt x="3844134" y="1525620"/>
                </a:cubicBezTo>
                <a:cubicBezTo>
                  <a:pt x="3823163" y="1516299"/>
                  <a:pt x="3778819" y="1503849"/>
                  <a:pt x="3778819" y="1503849"/>
                </a:cubicBezTo>
                <a:cubicBezTo>
                  <a:pt x="3727162" y="1452192"/>
                  <a:pt x="3754749" y="1466797"/>
                  <a:pt x="3702619" y="1449420"/>
                </a:cubicBezTo>
                <a:cubicBezTo>
                  <a:pt x="3692729" y="1434585"/>
                  <a:pt x="3676313" y="1405334"/>
                  <a:pt x="3659076" y="1394992"/>
                </a:cubicBezTo>
                <a:cubicBezTo>
                  <a:pt x="3649237" y="1389088"/>
                  <a:pt x="3637305" y="1387735"/>
                  <a:pt x="3626419" y="1384106"/>
                </a:cubicBezTo>
                <a:cubicBezTo>
                  <a:pt x="3577577" y="1335261"/>
                  <a:pt x="3635580" y="1386776"/>
                  <a:pt x="3571991" y="1351449"/>
                </a:cubicBezTo>
                <a:cubicBezTo>
                  <a:pt x="3516598" y="1320676"/>
                  <a:pt x="3517937" y="1319167"/>
                  <a:pt x="3484905" y="1286134"/>
                </a:cubicBezTo>
                <a:cubicBezTo>
                  <a:pt x="3488534" y="1275248"/>
                  <a:pt x="3486454" y="1260146"/>
                  <a:pt x="3495791" y="1253477"/>
                </a:cubicBezTo>
                <a:cubicBezTo>
                  <a:pt x="3514465" y="1240138"/>
                  <a:pt x="3561105" y="1231706"/>
                  <a:pt x="3561105" y="1231706"/>
                </a:cubicBezTo>
                <a:cubicBezTo>
                  <a:pt x="3575619" y="1217192"/>
                  <a:pt x="3593262" y="1205242"/>
                  <a:pt x="3604648" y="1188163"/>
                </a:cubicBezTo>
                <a:cubicBezTo>
                  <a:pt x="3632112" y="1146966"/>
                  <a:pt x="3617168" y="1164757"/>
                  <a:pt x="3648191" y="1133734"/>
                </a:cubicBezTo>
                <a:cubicBezTo>
                  <a:pt x="3673207" y="1058683"/>
                  <a:pt x="3653734" y="1084647"/>
                  <a:pt x="3691734" y="1046649"/>
                </a:cubicBezTo>
                <a:cubicBezTo>
                  <a:pt x="3701416" y="1047725"/>
                  <a:pt x="3793348" y="1051011"/>
                  <a:pt x="3822362" y="1068420"/>
                </a:cubicBezTo>
                <a:cubicBezTo>
                  <a:pt x="3849296" y="1084580"/>
                  <a:pt x="3843654" y="1100598"/>
                  <a:pt x="3865905" y="1122849"/>
                </a:cubicBezTo>
                <a:cubicBezTo>
                  <a:pt x="3875156" y="1132100"/>
                  <a:pt x="3886860" y="1138769"/>
                  <a:pt x="3898562" y="1144620"/>
                </a:cubicBezTo>
                <a:cubicBezTo>
                  <a:pt x="3937794" y="1164236"/>
                  <a:pt x="4008851" y="1163269"/>
                  <a:pt x="4040076" y="1166392"/>
                </a:cubicBezTo>
                <a:cubicBezTo>
                  <a:pt x="4040455" y="1166487"/>
                  <a:pt x="4111069" y="1182956"/>
                  <a:pt x="4116276" y="1188163"/>
                </a:cubicBezTo>
                <a:cubicBezTo>
                  <a:pt x="4124390" y="1196277"/>
                  <a:pt x="4117825" y="1214151"/>
                  <a:pt x="4127162" y="1220820"/>
                </a:cubicBezTo>
                <a:cubicBezTo>
                  <a:pt x="4145836" y="1234159"/>
                  <a:pt x="4170705" y="1235335"/>
                  <a:pt x="4192476" y="1242592"/>
                </a:cubicBezTo>
                <a:lnTo>
                  <a:pt x="4225134" y="1253477"/>
                </a:lnTo>
                <a:lnTo>
                  <a:pt x="4257791" y="1264363"/>
                </a:lnTo>
                <a:cubicBezTo>
                  <a:pt x="4315848" y="1260734"/>
                  <a:pt x="4374583" y="1263040"/>
                  <a:pt x="4431962" y="1253477"/>
                </a:cubicBezTo>
                <a:cubicBezTo>
                  <a:pt x="4442086" y="1251790"/>
                  <a:pt x="4444554" y="1236296"/>
                  <a:pt x="4453734" y="1231706"/>
                </a:cubicBezTo>
                <a:cubicBezTo>
                  <a:pt x="4467115" y="1225015"/>
                  <a:pt x="4482372" y="1222116"/>
                  <a:pt x="4497276" y="1220820"/>
                </a:cubicBezTo>
                <a:cubicBezTo>
                  <a:pt x="4566055" y="1214839"/>
                  <a:pt x="4635162" y="1213563"/>
                  <a:pt x="4704105" y="1209934"/>
                </a:cubicBezTo>
                <a:cubicBezTo>
                  <a:pt x="4747467" y="1144890"/>
                  <a:pt x="4700110" y="1201446"/>
                  <a:pt x="4758534" y="1166392"/>
                </a:cubicBezTo>
                <a:cubicBezTo>
                  <a:pt x="4767335" y="1161112"/>
                  <a:pt x="4773894" y="1152634"/>
                  <a:pt x="4780305" y="1144620"/>
                </a:cubicBezTo>
                <a:cubicBezTo>
                  <a:pt x="4793998" y="1127503"/>
                  <a:pt x="4803627" y="1102324"/>
                  <a:pt x="4823848" y="1090192"/>
                </a:cubicBezTo>
                <a:cubicBezTo>
                  <a:pt x="4833687" y="1084288"/>
                  <a:pt x="4845619" y="1082935"/>
                  <a:pt x="4856505" y="1079306"/>
                </a:cubicBezTo>
                <a:cubicBezTo>
                  <a:pt x="4885534" y="992221"/>
                  <a:pt x="4841991" y="1093820"/>
                  <a:pt x="4900048" y="1035763"/>
                </a:cubicBezTo>
                <a:cubicBezTo>
                  <a:pt x="4958105" y="977706"/>
                  <a:pt x="4856506" y="1021249"/>
                  <a:pt x="4943591" y="992220"/>
                </a:cubicBezTo>
                <a:cubicBezTo>
                  <a:pt x="4950848" y="981334"/>
                  <a:pt x="4954268" y="966497"/>
                  <a:pt x="4965362" y="959563"/>
                </a:cubicBezTo>
                <a:cubicBezTo>
                  <a:pt x="4996498" y="940103"/>
                  <a:pt x="5049880" y="935713"/>
                  <a:pt x="5085105" y="926906"/>
                </a:cubicBezTo>
                <a:cubicBezTo>
                  <a:pt x="5096237" y="924123"/>
                  <a:pt x="5106876" y="919649"/>
                  <a:pt x="5117762" y="916020"/>
                </a:cubicBezTo>
                <a:cubicBezTo>
                  <a:pt x="5144546" y="889236"/>
                  <a:pt x="5160804" y="867285"/>
                  <a:pt x="5193962" y="850706"/>
                </a:cubicBezTo>
                <a:cubicBezTo>
                  <a:pt x="5204225" y="845574"/>
                  <a:pt x="5215733" y="843449"/>
                  <a:pt x="5226619" y="839820"/>
                </a:cubicBezTo>
                <a:cubicBezTo>
                  <a:pt x="5241133" y="818049"/>
                  <a:pt x="5261887" y="799329"/>
                  <a:pt x="5270162" y="774506"/>
                </a:cubicBezTo>
                <a:cubicBezTo>
                  <a:pt x="5273791" y="763620"/>
                  <a:pt x="5272088" y="749017"/>
                  <a:pt x="5281048" y="741849"/>
                </a:cubicBezTo>
                <a:cubicBezTo>
                  <a:pt x="5292731" y="732503"/>
                  <a:pt x="5310583" y="736216"/>
                  <a:pt x="5324591" y="730963"/>
                </a:cubicBezTo>
                <a:cubicBezTo>
                  <a:pt x="5339785" y="725265"/>
                  <a:pt x="5353620" y="716449"/>
                  <a:pt x="5368134" y="709192"/>
                </a:cubicBezTo>
                <a:cubicBezTo>
                  <a:pt x="5406132" y="671192"/>
                  <a:pt x="5380168" y="690666"/>
                  <a:pt x="5455219" y="665649"/>
                </a:cubicBezTo>
                <a:lnTo>
                  <a:pt x="5487876" y="654763"/>
                </a:lnTo>
                <a:cubicBezTo>
                  <a:pt x="5495133" y="647506"/>
                  <a:pt x="5500847" y="638272"/>
                  <a:pt x="5509648" y="632992"/>
                </a:cubicBezTo>
                <a:cubicBezTo>
                  <a:pt x="5519487" y="627088"/>
                  <a:pt x="5531235" y="625125"/>
                  <a:pt x="5542305" y="622106"/>
                </a:cubicBezTo>
                <a:cubicBezTo>
                  <a:pt x="5554585" y="618757"/>
                  <a:pt x="5675453" y="591398"/>
                  <a:pt x="5694705" y="578563"/>
                </a:cubicBezTo>
                <a:cubicBezTo>
                  <a:pt x="5705591" y="571306"/>
                  <a:pt x="5715407" y="562105"/>
                  <a:pt x="5727362" y="556792"/>
                </a:cubicBezTo>
                <a:cubicBezTo>
                  <a:pt x="5748333" y="547471"/>
                  <a:pt x="5792676" y="535020"/>
                  <a:pt x="5792676" y="535020"/>
                </a:cubicBezTo>
                <a:cubicBezTo>
                  <a:pt x="5842584" y="460159"/>
                  <a:pt x="5827944" y="494529"/>
                  <a:pt x="5847105" y="437049"/>
                </a:cubicBezTo>
                <a:cubicBezTo>
                  <a:pt x="5843476" y="426163"/>
                  <a:pt x="5842888" y="413729"/>
                  <a:pt x="5836219" y="404392"/>
                </a:cubicBezTo>
                <a:cubicBezTo>
                  <a:pt x="5824288" y="387689"/>
                  <a:pt x="5807190" y="375363"/>
                  <a:pt x="5792676" y="360849"/>
                </a:cubicBezTo>
                <a:cubicBezTo>
                  <a:pt x="5785419" y="353592"/>
                  <a:pt x="5779445" y="344770"/>
                  <a:pt x="5770905" y="339077"/>
                </a:cubicBezTo>
                <a:cubicBezTo>
                  <a:pt x="5760019" y="331820"/>
                  <a:pt x="5748464" y="325479"/>
                  <a:pt x="5738248" y="317306"/>
                </a:cubicBezTo>
                <a:cubicBezTo>
                  <a:pt x="5730234" y="310895"/>
                  <a:pt x="5725277" y="300814"/>
                  <a:pt x="5716476" y="295534"/>
                </a:cubicBezTo>
                <a:cubicBezTo>
                  <a:pt x="5706637" y="289631"/>
                  <a:pt x="5694705" y="288277"/>
                  <a:pt x="5683819" y="284649"/>
                </a:cubicBezTo>
                <a:lnTo>
                  <a:pt x="5640276" y="241106"/>
                </a:lnTo>
                <a:cubicBezTo>
                  <a:pt x="5633019" y="233849"/>
                  <a:pt x="5624198" y="227874"/>
                  <a:pt x="5618505" y="219334"/>
                </a:cubicBezTo>
                <a:cubicBezTo>
                  <a:pt x="5591041" y="178137"/>
                  <a:pt x="5605985" y="195928"/>
                  <a:pt x="5574962" y="164906"/>
                </a:cubicBezTo>
                <a:cubicBezTo>
                  <a:pt x="5571333" y="154020"/>
                  <a:pt x="5569980" y="142088"/>
                  <a:pt x="5564076" y="132249"/>
                </a:cubicBezTo>
                <a:cubicBezTo>
                  <a:pt x="5558796" y="123448"/>
                  <a:pt x="5548716" y="118491"/>
                  <a:pt x="5542305" y="110477"/>
                </a:cubicBezTo>
                <a:cubicBezTo>
                  <a:pt x="5487387" y="41828"/>
                  <a:pt x="5551322" y="108607"/>
                  <a:pt x="5498762" y="56049"/>
                </a:cubicBezTo>
                <a:cubicBezTo>
                  <a:pt x="5495133" y="45163"/>
                  <a:pt x="5493780" y="33231"/>
                  <a:pt x="5487876" y="23392"/>
                </a:cubicBezTo>
                <a:cubicBezTo>
                  <a:pt x="5464090" y="-16253"/>
                  <a:pt x="5447000" y="4804"/>
                  <a:pt x="5400791" y="12506"/>
                </a:cubicBezTo>
                <a:cubicBezTo>
                  <a:pt x="5358265" y="55030"/>
                  <a:pt x="5402887" y="16900"/>
                  <a:pt x="5346362" y="45163"/>
                </a:cubicBezTo>
                <a:cubicBezTo>
                  <a:pt x="5261953" y="87367"/>
                  <a:pt x="5363132" y="50458"/>
                  <a:pt x="5281048" y="77820"/>
                </a:cubicBezTo>
                <a:cubicBezTo>
                  <a:pt x="5219359" y="170350"/>
                  <a:pt x="5320965" y="27017"/>
                  <a:pt x="5193962" y="154020"/>
                </a:cubicBezTo>
                <a:cubicBezTo>
                  <a:pt x="5179448" y="168534"/>
                  <a:pt x="5167498" y="186177"/>
                  <a:pt x="5150419" y="197563"/>
                </a:cubicBezTo>
                <a:cubicBezTo>
                  <a:pt x="5117623" y="219427"/>
                  <a:pt x="5112889" y="224533"/>
                  <a:pt x="5074219" y="241106"/>
                </a:cubicBezTo>
                <a:cubicBezTo>
                  <a:pt x="5063672" y="245626"/>
                  <a:pt x="5051825" y="246860"/>
                  <a:pt x="5041562" y="251992"/>
                </a:cubicBezTo>
                <a:cubicBezTo>
                  <a:pt x="5029860" y="257843"/>
                  <a:pt x="5020860" y="268450"/>
                  <a:pt x="5008905" y="273763"/>
                </a:cubicBezTo>
                <a:cubicBezTo>
                  <a:pt x="4987934" y="283083"/>
                  <a:pt x="4943591" y="295534"/>
                  <a:pt x="4943591" y="295534"/>
                </a:cubicBezTo>
                <a:cubicBezTo>
                  <a:pt x="4903677" y="291906"/>
                  <a:pt x="4863524" y="290317"/>
                  <a:pt x="4823848" y="284649"/>
                </a:cubicBezTo>
                <a:cubicBezTo>
                  <a:pt x="4812489" y="283026"/>
                  <a:pt x="4802666" y="273763"/>
                  <a:pt x="4791191" y="273763"/>
                </a:cubicBezTo>
                <a:cubicBezTo>
                  <a:pt x="4758333" y="273763"/>
                  <a:pt x="4725876" y="281020"/>
                  <a:pt x="4693219" y="284649"/>
                </a:cubicBezTo>
                <a:cubicBezTo>
                  <a:pt x="4682333" y="288277"/>
                  <a:pt x="4669899" y="288865"/>
                  <a:pt x="4660562" y="295534"/>
                </a:cubicBezTo>
                <a:cubicBezTo>
                  <a:pt x="4570160" y="360106"/>
                  <a:pt x="4658151" y="325366"/>
                  <a:pt x="4584362" y="349963"/>
                </a:cubicBezTo>
                <a:cubicBezTo>
                  <a:pt x="4564793" y="408669"/>
                  <a:pt x="4585024" y="376619"/>
                  <a:pt x="4551705" y="349963"/>
                </a:cubicBezTo>
                <a:cubicBezTo>
                  <a:pt x="4542745" y="342795"/>
                  <a:pt x="4529934" y="342706"/>
                  <a:pt x="4519048" y="339077"/>
                </a:cubicBezTo>
                <a:cubicBezTo>
                  <a:pt x="4492264" y="312293"/>
                  <a:pt x="4476006" y="290342"/>
                  <a:pt x="4442848" y="273763"/>
                </a:cubicBezTo>
                <a:cubicBezTo>
                  <a:pt x="4432585" y="268631"/>
                  <a:pt x="4421077" y="266506"/>
                  <a:pt x="4410191" y="262877"/>
                </a:cubicBezTo>
                <a:cubicBezTo>
                  <a:pt x="4402934" y="255620"/>
                  <a:pt x="4397220" y="246386"/>
                  <a:pt x="4388419" y="241106"/>
                </a:cubicBezTo>
                <a:cubicBezTo>
                  <a:pt x="4378580" y="235202"/>
                  <a:pt x="4366025" y="235352"/>
                  <a:pt x="4355762" y="230220"/>
                </a:cubicBezTo>
                <a:cubicBezTo>
                  <a:pt x="4344060" y="224369"/>
                  <a:pt x="4333991" y="215706"/>
                  <a:pt x="4323105" y="208449"/>
                </a:cubicBezTo>
                <a:cubicBezTo>
                  <a:pt x="4265048" y="212077"/>
                  <a:pt x="4206571" y="211474"/>
                  <a:pt x="4148934" y="219334"/>
                </a:cubicBezTo>
                <a:cubicBezTo>
                  <a:pt x="4126195" y="222435"/>
                  <a:pt x="4083619" y="241106"/>
                  <a:pt x="4083619" y="241106"/>
                </a:cubicBezTo>
                <a:cubicBezTo>
                  <a:pt x="4076362" y="251992"/>
                  <a:pt x="4070362" y="263830"/>
                  <a:pt x="4061848" y="273763"/>
                </a:cubicBezTo>
                <a:cubicBezTo>
                  <a:pt x="4026652" y="314825"/>
                  <a:pt x="4024168" y="313398"/>
                  <a:pt x="3985648" y="339077"/>
                </a:cubicBezTo>
                <a:cubicBezTo>
                  <a:pt x="3966996" y="395031"/>
                  <a:pt x="3988447" y="352957"/>
                  <a:pt x="3942105" y="393506"/>
                </a:cubicBezTo>
                <a:cubicBezTo>
                  <a:pt x="3922795" y="410402"/>
                  <a:pt x="3905819" y="429791"/>
                  <a:pt x="3887676" y="447934"/>
                </a:cubicBezTo>
                <a:cubicBezTo>
                  <a:pt x="3847760" y="487850"/>
                  <a:pt x="3876070" y="468254"/>
                  <a:pt x="3789705" y="480592"/>
                </a:cubicBezTo>
                <a:lnTo>
                  <a:pt x="3724391" y="502363"/>
                </a:lnTo>
                <a:lnTo>
                  <a:pt x="3691734" y="513249"/>
                </a:lnTo>
                <a:cubicBezTo>
                  <a:pt x="3649208" y="555773"/>
                  <a:pt x="3693830" y="517643"/>
                  <a:pt x="3637305" y="545906"/>
                </a:cubicBezTo>
                <a:cubicBezTo>
                  <a:pt x="3625603" y="551757"/>
                  <a:pt x="3614864" y="559504"/>
                  <a:pt x="3604648" y="567677"/>
                </a:cubicBezTo>
                <a:cubicBezTo>
                  <a:pt x="3596634" y="574088"/>
                  <a:pt x="3591677" y="584169"/>
                  <a:pt x="3582876" y="589449"/>
                </a:cubicBezTo>
                <a:cubicBezTo>
                  <a:pt x="3573037" y="595352"/>
                  <a:pt x="3561105" y="596706"/>
                  <a:pt x="3550219" y="600334"/>
                </a:cubicBezTo>
                <a:cubicBezTo>
                  <a:pt x="3539333" y="607591"/>
                  <a:pt x="3529517" y="616792"/>
                  <a:pt x="3517562" y="622106"/>
                </a:cubicBezTo>
                <a:cubicBezTo>
                  <a:pt x="3496591" y="631427"/>
                  <a:pt x="3452248" y="643877"/>
                  <a:pt x="3452248" y="643877"/>
                </a:cubicBezTo>
                <a:cubicBezTo>
                  <a:pt x="3437384" y="658741"/>
                  <a:pt x="3418418" y="680554"/>
                  <a:pt x="3397819" y="687420"/>
                </a:cubicBezTo>
                <a:cubicBezTo>
                  <a:pt x="3365053" y="698342"/>
                  <a:pt x="3223597" y="708207"/>
                  <a:pt x="3212762" y="709192"/>
                </a:cubicBezTo>
                <a:lnTo>
                  <a:pt x="3147448" y="730963"/>
                </a:lnTo>
                <a:lnTo>
                  <a:pt x="3114791" y="741849"/>
                </a:lnTo>
                <a:cubicBezTo>
                  <a:pt x="3049477" y="738220"/>
                  <a:pt x="2983968" y="737165"/>
                  <a:pt x="2918848" y="730963"/>
                </a:cubicBezTo>
                <a:cubicBezTo>
                  <a:pt x="2860121" y="725370"/>
                  <a:pt x="2908914" y="720554"/>
                  <a:pt x="2864419" y="698306"/>
                </a:cubicBezTo>
                <a:cubicBezTo>
                  <a:pt x="2843893" y="688043"/>
                  <a:pt x="2799105" y="676534"/>
                  <a:pt x="2799105" y="676534"/>
                </a:cubicBezTo>
                <a:cubicBezTo>
                  <a:pt x="2766456" y="681976"/>
                  <a:pt x="2697228" y="690024"/>
                  <a:pt x="2668476" y="709192"/>
                </a:cubicBezTo>
                <a:cubicBezTo>
                  <a:pt x="2630287" y="734651"/>
                  <a:pt x="2640602" y="733063"/>
                  <a:pt x="2592276" y="741849"/>
                </a:cubicBezTo>
                <a:cubicBezTo>
                  <a:pt x="2471835" y="763747"/>
                  <a:pt x="2380248" y="758167"/>
                  <a:pt x="2243934" y="763620"/>
                </a:cubicBezTo>
                <a:cubicBezTo>
                  <a:pt x="2211277" y="767249"/>
                  <a:pt x="2178490" y="769859"/>
                  <a:pt x="2145962" y="774506"/>
                </a:cubicBezTo>
                <a:cubicBezTo>
                  <a:pt x="2127646" y="777123"/>
                  <a:pt x="2109595" y="781378"/>
                  <a:pt x="2091534" y="785392"/>
                </a:cubicBezTo>
                <a:cubicBezTo>
                  <a:pt x="2076929" y="788637"/>
                  <a:pt x="2062870" y="794711"/>
                  <a:pt x="2047991" y="796277"/>
                </a:cubicBezTo>
                <a:cubicBezTo>
                  <a:pt x="1993741" y="801987"/>
                  <a:pt x="1939134" y="803534"/>
                  <a:pt x="1884705" y="807163"/>
                </a:cubicBezTo>
                <a:cubicBezTo>
                  <a:pt x="1814509" y="830562"/>
                  <a:pt x="1881683" y="810705"/>
                  <a:pt x="1754076" y="828934"/>
                </a:cubicBezTo>
                <a:cubicBezTo>
                  <a:pt x="1735760" y="831551"/>
                  <a:pt x="1718037" y="837777"/>
                  <a:pt x="1699648" y="839820"/>
                </a:cubicBezTo>
                <a:cubicBezTo>
                  <a:pt x="1652627" y="845045"/>
                  <a:pt x="1605305" y="847077"/>
                  <a:pt x="1558134" y="850706"/>
                </a:cubicBezTo>
                <a:cubicBezTo>
                  <a:pt x="1543620" y="865220"/>
                  <a:pt x="1534064" y="887758"/>
                  <a:pt x="1514591" y="894249"/>
                </a:cubicBezTo>
                <a:cubicBezTo>
                  <a:pt x="1497034" y="900101"/>
                  <a:pt x="1431154" y="923915"/>
                  <a:pt x="1405734" y="926906"/>
                </a:cubicBezTo>
                <a:cubicBezTo>
                  <a:pt x="1358747" y="932434"/>
                  <a:pt x="1311295" y="933084"/>
                  <a:pt x="1264219" y="937792"/>
                </a:cubicBezTo>
                <a:cubicBezTo>
                  <a:pt x="1238688" y="940345"/>
                  <a:pt x="1213580" y="946454"/>
                  <a:pt x="1188019" y="948677"/>
                </a:cubicBezTo>
                <a:cubicBezTo>
                  <a:pt x="1130067" y="953716"/>
                  <a:pt x="1071905" y="955934"/>
                  <a:pt x="1013848" y="959563"/>
                </a:cubicBezTo>
                <a:cubicBezTo>
                  <a:pt x="804318" y="1011947"/>
                  <a:pt x="1030106" y="959563"/>
                  <a:pt x="469562" y="959563"/>
                </a:cubicBezTo>
                <a:cubicBezTo>
                  <a:pt x="349764" y="959563"/>
                  <a:pt x="230077" y="966820"/>
                  <a:pt x="110334" y="970449"/>
                </a:cubicBezTo>
                <a:cubicBezTo>
                  <a:pt x="88562" y="974077"/>
                  <a:pt x="66565" y="976546"/>
                  <a:pt x="45019" y="981334"/>
                </a:cubicBezTo>
                <a:cubicBezTo>
                  <a:pt x="33818" y="983823"/>
                  <a:pt x="30505" y="972263"/>
                  <a:pt x="23248" y="98133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99"/>
            <a:ext cx="9144000" cy="661620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03245" y="1524000"/>
            <a:ext cx="182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Werkgelegenheid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703244" y="2743200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Bouwdichtheid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5486400" y="2133600"/>
            <a:ext cx="21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Gesloten bebouwing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681100" y="3886200"/>
            <a:ext cx="173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Oude gebouwen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5486400" y="3352800"/>
            <a:ext cx="137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Bouwhoogte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1828800" y="3352800"/>
            <a:ext cx="9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Verkeer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2133600" y="2743200"/>
            <a:ext cx="76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Groen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2282770" y="1524000"/>
            <a:ext cx="207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Winkels en diensten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2133600" y="39624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Open bebouwing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1861457" y="2133600"/>
            <a:ext cx="21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Halfopen bebouwing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30</Words>
  <Application>Microsoft Office PowerPoint</Application>
  <PresentationFormat>Diavoorstelling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user</dc:creator>
  <cp:lastModifiedBy>user</cp:lastModifiedBy>
  <cp:revision>10</cp:revision>
  <dcterms:created xsi:type="dcterms:W3CDTF">2014-12-10T15:58:24Z</dcterms:created>
  <dcterms:modified xsi:type="dcterms:W3CDTF">2014-12-10T23:22:43Z</dcterms:modified>
</cp:coreProperties>
</file>