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8E85-B78F-409B-81CD-1EB2F3D7915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77F5-A9FC-40D0-AD49-9653066801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44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8E85-B78F-409B-81CD-1EB2F3D7915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77F5-A9FC-40D0-AD49-9653066801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4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8E85-B78F-409B-81CD-1EB2F3D7915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77F5-A9FC-40D0-AD49-9653066801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4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8E85-B78F-409B-81CD-1EB2F3D7915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77F5-A9FC-40D0-AD49-9653066801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0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8E85-B78F-409B-81CD-1EB2F3D7915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77F5-A9FC-40D0-AD49-9653066801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5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8E85-B78F-409B-81CD-1EB2F3D7915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77F5-A9FC-40D0-AD49-9653066801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8E85-B78F-409B-81CD-1EB2F3D7915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77F5-A9FC-40D0-AD49-9653066801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6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8E85-B78F-409B-81CD-1EB2F3D7915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77F5-A9FC-40D0-AD49-9653066801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7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8E85-B78F-409B-81CD-1EB2F3D7915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77F5-A9FC-40D0-AD49-9653066801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8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8E85-B78F-409B-81CD-1EB2F3D7915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77F5-A9FC-40D0-AD49-9653066801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5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8E85-B78F-409B-81CD-1EB2F3D7915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77F5-A9FC-40D0-AD49-9653066801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>
                <a:lumMod val="100000"/>
                <a:alpha val="44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E8E85-B78F-409B-81CD-1EB2F3D7915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277F5-A9FC-40D0-AD49-9653066801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1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jl links 24"/>
          <p:cNvSpPr/>
          <p:nvPr/>
        </p:nvSpPr>
        <p:spPr>
          <a:xfrm rot="5400000">
            <a:off x="3892836" y="2980304"/>
            <a:ext cx="658088" cy="384170"/>
          </a:xfrm>
          <a:prstGeom prst="rightArrow">
            <a:avLst>
              <a:gd name="adj1" fmla="val 46681"/>
              <a:gd name="adj2" fmla="val 63274"/>
            </a:avLst>
          </a:prstGeom>
          <a:solidFill>
            <a:srgbClr val="8EFF93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3374482" y="1758731"/>
            <a:ext cx="1752739" cy="660511"/>
          </a:xfrm>
          <a:prstGeom prst="ellipse">
            <a:avLst/>
          </a:prstGeom>
          <a:solidFill>
            <a:srgbClr val="DFFFE4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nl-NL" sz="21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nl-NL" sz="2100" dirty="0" smtClean="0">
                <a:solidFill>
                  <a:schemeClr val="tx1"/>
                </a:solidFill>
                <a:latin typeface="Arial"/>
                <a:cs typeface="Arial"/>
              </a:rPr>
              <a:t>oon</a:t>
            </a:r>
            <a:endParaRPr lang="nl-NL" sz="21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79955" y="2632553"/>
            <a:ext cx="1752739" cy="660511"/>
          </a:xfrm>
          <a:prstGeom prst="ellipse">
            <a:avLst/>
          </a:prstGeom>
          <a:solidFill>
            <a:srgbClr val="DFFFE4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algn="ctr"/>
            <a:r>
              <a:rPr lang="nl-NL" sz="2100" dirty="0" smtClean="0">
                <a:solidFill>
                  <a:schemeClr val="tx1"/>
                </a:solidFill>
                <a:latin typeface="Arial"/>
                <a:cs typeface="Arial"/>
              </a:rPr>
              <a:t>product</a:t>
            </a:r>
            <a:endParaRPr lang="nl-NL" sz="21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vaal 14"/>
          <p:cNvSpPr/>
          <p:nvPr/>
        </p:nvSpPr>
        <p:spPr>
          <a:xfrm>
            <a:off x="6114152" y="2632553"/>
            <a:ext cx="1752739" cy="660511"/>
          </a:xfrm>
          <a:prstGeom prst="ellipse">
            <a:avLst/>
          </a:prstGeom>
          <a:solidFill>
            <a:srgbClr val="DFFFE4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/>
          <a:lstStyle/>
          <a:p>
            <a:pPr algn="ctr"/>
            <a:r>
              <a:rPr lang="nl-NL" sz="2100" spc="-160" dirty="0" smtClean="0">
                <a:solidFill>
                  <a:schemeClr val="tx1"/>
                </a:solidFill>
                <a:latin typeface="Arial"/>
                <a:cs typeface="Arial"/>
              </a:rPr>
              <a:t>hoeveelheid</a:t>
            </a:r>
            <a:endParaRPr lang="nl-NL" sz="2100" spc="-16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Ovaal 15"/>
          <p:cNvSpPr/>
          <p:nvPr/>
        </p:nvSpPr>
        <p:spPr>
          <a:xfrm>
            <a:off x="3150928" y="3590917"/>
            <a:ext cx="2184865" cy="887548"/>
          </a:xfrm>
          <a:prstGeom prst="ellipse">
            <a:avLst/>
          </a:prstGeom>
          <a:solidFill>
            <a:srgbClr val="DFFFE4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algn="ctr"/>
            <a:r>
              <a:rPr lang="nl-NL" sz="2100" dirty="0" smtClean="0">
                <a:solidFill>
                  <a:schemeClr val="tx1"/>
                </a:solidFill>
                <a:latin typeface="Arial"/>
                <a:cs typeface="Arial"/>
              </a:rPr>
              <a:t>MADE IN CHINA</a:t>
            </a:r>
            <a:endParaRPr lang="nl-NL" sz="21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79955" y="4257445"/>
            <a:ext cx="1752739" cy="660511"/>
          </a:xfrm>
          <a:prstGeom prst="ellipse">
            <a:avLst/>
          </a:prstGeom>
          <a:solidFill>
            <a:srgbClr val="DFFFE4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algn="ctr"/>
            <a:r>
              <a:rPr lang="nl-NL" sz="2100" dirty="0" smtClean="0">
                <a:solidFill>
                  <a:schemeClr val="tx1"/>
                </a:solidFill>
                <a:latin typeface="Arial"/>
                <a:cs typeface="Arial"/>
              </a:rPr>
              <a:t>kwaliteit</a:t>
            </a:r>
            <a:endParaRPr lang="nl-NL" sz="21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970355" y="4257445"/>
            <a:ext cx="2610377" cy="660511"/>
          </a:xfrm>
          <a:prstGeom prst="ellipse">
            <a:avLst/>
          </a:prstGeom>
          <a:solidFill>
            <a:srgbClr val="DFFFE4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algn="ctr"/>
            <a:r>
              <a:rPr lang="nl-NL" dirty="0" smtClean="0">
                <a:solidFill>
                  <a:schemeClr val="tx1"/>
                </a:solidFill>
                <a:latin typeface="Arial"/>
                <a:cs typeface="Arial"/>
              </a:rPr>
              <a:t>Arbeids- omstandigheden</a:t>
            </a:r>
            <a:endParaRPr lang="nl-NL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578594" y="4981792"/>
            <a:ext cx="24436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 smtClean="0">
                <a:solidFill>
                  <a:srgbClr val="0070C0"/>
                </a:solidFill>
                <a:latin typeface="Arial"/>
                <a:cs typeface="Arial"/>
              </a:rPr>
              <a:t>Goed</a:t>
            </a:r>
            <a:r>
              <a:rPr lang="nl-NL" sz="2100" dirty="0" smtClean="0">
                <a:solidFill>
                  <a:srgbClr val="008000"/>
                </a:solidFill>
                <a:latin typeface="Arial"/>
                <a:cs typeface="Arial"/>
              </a:rPr>
              <a:t> vs. </a:t>
            </a:r>
            <a:r>
              <a:rPr lang="nl-NL" sz="2100" dirty="0" smtClean="0">
                <a:solidFill>
                  <a:srgbClr val="FF0000"/>
                </a:solidFill>
                <a:latin typeface="Arial"/>
                <a:cs typeface="Arial"/>
              </a:rPr>
              <a:t>Slecht</a:t>
            </a:r>
            <a:endParaRPr lang="nl-NL" sz="21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730127" y="3333640"/>
            <a:ext cx="26013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nl-NL" sz="2100" dirty="0" smtClean="0">
                <a:solidFill>
                  <a:srgbClr val="FF0000"/>
                </a:solidFill>
                <a:latin typeface="Arial"/>
                <a:cs typeface="Arial"/>
              </a:rPr>
              <a:t>peelgoed</a:t>
            </a:r>
            <a:r>
              <a:rPr lang="nl-NL" sz="2100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nl-NL" sz="2100" dirty="0" smtClean="0">
                <a:solidFill>
                  <a:srgbClr val="008000"/>
                </a:solidFill>
                <a:latin typeface="Arial"/>
                <a:cs typeface="Arial"/>
              </a:rPr>
              <a:t>vs. </a:t>
            </a:r>
            <a:endParaRPr lang="nl-NL" sz="2100" dirty="0" smtClean="0">
              <a:solidFill>
                <a:srgbClr val="008000"/>
              </a:solidFill>
              <a:latin typeface="Arial"/>
              <a:cs typeface="Arial"/>
            </a:endParaRPr>
          </a:p>
          <a:p>
            <a:r>
              <a:rPr lang="nl-NL" sz="2100" dirty="0" smtClean="0">
                <a:solidFill>
                  <a:srgbClr val="0070C0"/>
                </a:solidFill>
                <a:latin typeface="Arial"/>
                <a:cs typeface="Arial"/>
              </a:rPr>
              <a:t>informatica</a:t>
            </a:r>
            <a:endParaRPr lang="nl-NL" sz="2100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2686050" y="2427845"/>
            <a:ext cx="32843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 smtClean="0">
                <a:solidFill>
                  <a:srgbClr val="0070C0"/>
                </a:solidFill>
                <a:latin typeface="Arial"/>
                <a:cs typeface="Arial"/>
              </a:rPr>
              <a:t>Zeer hoog </a:t>
            </a:r>
            <a:r>
              <a:rPr lang="nl-NL" sz="2100" dirty="0" smtClean="0">
                <a:solidFill>
                  <a:srgbClr val="008000"/>
                </a:solidFill>
                <a:latin typeface="Arial"/>
                <a:cs typeface="Arial"/>
              </a:rPr>
              <a:t>vs. </a:t>
            </a:r>
            <a:r>
              <a:rPr lang="nl-NL" sz="2100" dirty="0" smtClean="0">
                <a:solidFill>
                  <a:srgbClr val="FF0000"/>
                </a:solidFill>
                <a:latin typeface="Arial"/>
                <a:cs typeface="Arial"/>
              </a:rPr>
              <a:t>Zeer laag</a:t>
            </a:r>
            <a:endParaRPr lang="nl-NL" sz="21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5624323" y="3359629"/>
            <a:ext cx="28434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 smtClean="0">
                <a:solidFill>
                  <a:srgbClr val="FF0000"/>
                </a:solidFill>
                <a:latin typeface="Arial"/>
                <a:cs typeface="Arial"/>
              </a:rPr>
              <a:t>Veel armen </a:t>
            </a:r>
            <a:r>
              <a:rPr lang="nl-NL" sz="2100" dirty="0" smtClean="0">
                <a:solidFill>
                  <a:srgbClr val="008000"/>
                </a:solidFill>
                <a:latin typeface="Arial"/>
                <a:cs typeface="Arial"/>
              </a:rPr>
              <a:t>vs. </a:t>
            </a:r>
            <a:r>
              <a:rPr lang="nl-NL" sz="2100" dirty="0" smtClean="0">
                <a:solidFill>
                  <a:srgbClr val="0070C0"/>
                </a:solidFill>
                <a:latin typeface="Arial"/>
                <a:cs typeface="Arial"/>
              </a:rPr>
              <a:t>Weinig rijken</a:t>
            </a:r>
            <a:endParaRPr lang="nl-NL" sz="2100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5398760" y="4981792"/>
            <a:ext cx="2995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FF0000"/>
                </a:solidFill>
                <a:latin typeface="Arial"/>
                <a:cs typeface="Arial"/>
              </a:rPr>
              <a:t>Zeer slecht </a:t>
            </a:r>
            <a:r>
              <a:rPr lang="nl-NL" sz="2000" dirty="0" err="1" smtClean="0">
                <a:solidFill>
                  <a:srgbClr val="008000"/>
                </a:solidFill>
                <a:latin typeface="Arial"/>
                <a:cs typeface="Arial"/>
              </a:rPr>
              <a:t>vs</a:t>
            </a:r>
            <a:r>
              <a:rPr lang="nl-NL" sz="2000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nl-NL" sz="2000" dirty="0" smtClean="0">
                <a:solidFill>
                  <a:srgbClr val="0070C0"/>
                </a:solidFill>
                <a:latin typeface="Arial"/>
                <a:cs typeface="Arial"/>
              </a:rPr>
              <a:t>zeer goed</a:t>
            </a:r>
            <a:endParaRPr lang="nl-NL" sz="2000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26" name="Pijl links 25"/>
          <p:cNvSpPr/>
          <p:nvPr/>
        </p:nvSpPr>
        <p:spPr>
          <a:xfrm rot="2313722">
            <a:off x="2437568" y="3240106"/>
            <a:ext cx="868879" cy="384170"/>
          </a:xfrm>
          <a:prstGeom prst="rightArrow">
            <a:avLst>
              <a:gd name="adj1" fmla="val 46681"/>
              <a:gd name="adj2" fmla="val 63274"/>
            </a:avLst>
          </a:prstGeom>
          <a:solidFill>
            <a:srgbClr val="8EFF93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7" name="Pijl links 26"/>
          <p:cNvSpPr/>
          <p:nvPr/>
        </p:nvSpPr>
        <p:spPr>
          <a:xfrm rot="20140715">
            <a:off x="2509649" y="4114040"/>
            <a:ext cx="632482" cy="384170"/>
          </a:xfrm>
          <a:prstGeom prst="rightArrow">
            <a:avLst>
              <a:gd name="adj1" fmla="val 46681"/>
              <a:gd name="adj2" fmla="val 63274"/>
            </a:avLst>
          </a:prstGeom>
          <a:solidFill>
            <a:srgbClr val="8EFF93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8" name="Pijl links 27"/>
          <p:cNvSpPr/>
          <p:nvPr/>
        </p:nvSpPr>
        <p:spPr>
          <a:xfrm rot="12222275">
            <a:off x="5449303" y="4114040"/>
            <a:ext cx="632482" cy="384170"/>
          </a:xfrm>
          <a:prstGeom prst="rightArrow">
            <a:avLst>
              <a:gd name="adj1" fmla="val 46681"/>
              <a:gd name="adj2" fmla="val 63274"/>
            </a:avLst>
          </a:prstGeom>
          <a:solidFill>
            <a:srgbClr val="8EFF93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9" name="Pijl links 28"/>
          <p:cNvSpPr/>
          <p:nvPr/>
        </p:nvSpPr>
        <p:spPr>
          <a:xfrm rot="8762448">
            <a:off x="5189884" y="3259116"/>
            <a:ext cx="868879" cy="384170"/>
          </a:xfrm>
          <a:prstGeom prst="rightArrow">
            <a:avLst>
              <a:gd name="adj1" fmla="val 46681"/>
              <a:gd name="adj2" fmla="val 63274"/>
            </a:avLst>
          </a:prstGeom>
          <a:solidFill>
            <a:srgbClr val="8EFF93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219075" y="390525"/>
            <a:ext cx="3400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smtClean="0">
                <a:solidFill>
                  <a:srgbClr val="FF0000"/>
                </a:solidFill>
              </a:rPr>
              <a:t>De arme arbeider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4029795" y="390525"/>
            <a:ext cx="4550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3200" dirty="0" smtClean="0">
                <a:solidFill>
                  <a:srgbClr val="0070C0"/>
                </a:solidFill>
              </a:rPr>
              <a:t>De rijke businessman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46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Diavoorstelling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user</dc:creator>
  <cp:lastModifiedBy>user</cp:lastModifiedBy>
  <cp:revision>1</cp:revision>
  <dcterms:created xsi:type="dcterms:W3CDTF">2016-04-19T00:55:40Z</dcterms:created>
  <dcterms:modified xsi:type="dcterms:W3CDTF">2016-04-19T00:57:24Z</dcterms:modified>
</cp:coreProperties>
</file>